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36acb3d86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9ab0b68ec4451"/>
  </p:sldMasterIdLst>
  <p:sldIdLst>
    <p:sldId xmlns:r="http://schemas.openxmlformats.org/officeDocument/2006/relationships" id="256" r:id="Rc9ba8ee35ec04d0b"/>
    <p:sldId xmlns:r="http://schemas.openxmlformats.org/officeDocument/2006/relationships" id="257" r:id="R12c5e8b1bec745af"/>
    <p:sldId xmlns:r="http://schemas.openxmlformats.org/officeDocument/2006/relationships" id="258" r:id="R3c3a8f9b21074821"/>
    <p:sldId xmlns:r="http://schemas.openxmlformats.org/officeDocument/2006/relationships" id="259" r:id="Red674e14ca95432f"/>
    <p:sldId xmlns:r="http://schemas.openxmlformats.org/officeDocument/2006/relationships" id="260" r:id="R8644643abf11439b"/>
    <p:sldId xmlns:r="http://schemas.openxmlformats.org/officeDocument/2006/relationships" id="261" r:id="R907e12d9088a494e"/>
    <p:sldId xmlns:r="http://schemas.openxmlformats.org/officeDocument/2006/relationships" id="262" r:id="R54f23564c076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9ab0b68ec4451" /><Relationship Type="http://schemas.openxmlformats.org/officeDocument/2006/relationships/slide" Target="/ppt/slides/slide1.xml" Id="Rc9ba8ee35ec04d0b" /><Relationship Type="http://schemas.openxmlformats.org/officeDocument/2006/relationships/slide" Target="/ppt/slides/slide2.xml" Id="R12c5e8b1bec745af" /><Relationship Type="http://schemas.openxmlformats.org/officeDocument/2006/relationships/slide" Target="/ppt/slides/slide3.xml" Id="R3c3a8f9b21074821" /><Relationship Type="http://schemas.openxmlformats.org/officeDocument/2006/relationships/slide" Target="/ppt/slides/slide4.xml" Id="Red674e14ca95432f" /><Relationship Type="http://schemas.openxmlformats.org/officeDocument/2006/relationships/slide" Target="/ppt/slides/slide5.xml" Id="R8644643abf11439b" /><Relationship Type="http://schemas.openxmlformats.org/officeDocument/2006/relationships/slide" Target="/ppt/slides/slide6.xml" Id="R907e12d9088a494e" /><Relationship Type="http://schemas.openxmlformats.org/officeDocument/2006/relationships/slide" Target="/ppt/slides/slide7.xml" Id="R54f23564c076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5c375c769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80b7198f44e9a" /><Relationship Type="http://schemas.openxmlformats.org/officeDocument/2006/relationships/theme" Target="/ppt/slideMasters/theme/theme1.xml" Id="R379eeaeae5a0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680b7198f4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82bac3b69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f4ce83f974d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fe04f19e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7169c00f4d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f9340c02f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28e125f91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4e426fd9445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31 807 247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36 625 748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SIGBJØRN SKAAR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LØVDAHL SKAAR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CECILIE SKAAR STORMARK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990 611 971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INVEST AS</a:t>
            </a:r>
          </a:p>
        </p:txBody>
      </p:sp>
    </p:spTree>
  </p:cSld>
  <p:clrMapOvr>
    <a:masterClrMapping xmlns:a="http://schemas.openxmlformats.org/drawingml/2006/main"/>
  </p:clrMapOvr>
</p:sld>
</file>