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22a41b83f344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e0bd81c6534976"/>
  </p:sldMasterIdLst>
  <p:sldIdLst>
    <p:sldId xmlns:r="http://schemas.openxmlformats.org/officeDocument/2006/relationships" id="256" r:id="Rcd889b8cea8d43ea"/>
    <p:sldId xmlns:r="http://schemas.openxmlformats.org/officeDocument/2006/relationships" id="257" r:id="Rdec7864ba701445c"/>
    <p:sldId xmlns:r="http://schemas.openxmlformats.org/officeDocument/2006/relationships" id="258" r:id="Rcce3bdf73ca94aa8"/>
    <p:sldId xmlns:r="http://schemas.openxmlformats.org/officeDocument/2006/relationships" id="259" r:id="R5cf1aa85a5ce40e4"/>
    <p:sldId xmlns:r="http://schemas.openxmlformats.org/officeDocument/2006/relationships" id="260" r:id="Rcbe082ffbf0e43cd"/>
    <p:sldId xmlns:r="http://schemas.openxmlformats.org/officeDocument/2006/relationships" id="261" r:id="Rf44cc4511bbc45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e0bd81c6534976" /><Relationship Type="http://schemas.openxmlformats.org/officeDocument/2006/relationships/slide" Target="/ppt/slides/slide1.xml" Id="Rcd889b8cea8d43ea" /><Relationship Type="http://schemas.openxmlformats.org/officeDocument/2006/relationships/slide" Target="/ppt/slides/slide2.xml" Id="Rdec7864ba701445c" /><Relationship Type="http://schemas.openxmlformats.org/officeDocument/2006/relationships/slide" Target="/ppt/slides/slide3.xml" Id="Rcce3bdf73ca94aa8" /><Relationship Type="http://schemas.openxmlformats.org/officeDocument/2006/relationships/slide" Target="/ppt/slides/slide4.xml" Id="R5cf1aa85a5ce40e4" /><Relationship Type="http://schemas.openxmlformats.org/officeDocument/2006/relationships/slide" Target="/ppt/slides/slide5.xml" Id="Rcbe082ffbf0e43cd" /><Relationship Type="http://schemas.openxmlformats.org/officeDocument/2006/relationships/slide" Target="/ppt/slides/slide6.xml" Id="Rf44cc4511bbc45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bae78320fd4b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da7b8c8f547a3" /><Relationship Type="http://schemas.openxmlformats.org/officeDocument/2006/relationships/theme" Target="/ppt/slideMasters/theme/theme1.xml" Id="R113aa23127a446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1da7b8c8f547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df478aac144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b9ab14cc24d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7fdf3944243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c37ae7d264e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bf11727f041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e6317f89047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AWL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Winther-Larsen, Grøndahls vei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990 599 343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