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e75984a6c245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8462f33c894b56"/>
  </p:sldMasterIdLst>
  <p:sldIdLst>
    <p:sldId xmlns:r="http://schemas.openxmlformats.org/officeDocument/2006/relationships" id="256" r:id="R39550121c5e3440e"/>
    <p:sldId xmlns:r="http://schemas.openxmlformats.org/officeDocument/2006/relationships" id="257" r:id="R7f6933b79e6749ab"/>
    <p:sldId xmlns:r="http://schemas.openxmlformats.org/officeDocument/2006/relationships" id="258" r:id="Rd9bc7d8626aa4620"/>
    <p:sldId xmlns:r="http://schemas.openxmlformats.org/officeDocument/2006/relationships" id="259" r:id="R59e0a41ab0a248db"/>
    <p:sldId xmlns:r="http://schemas.openxmlformats.org/officeDocument/2006/relationships" id="260" r:id="Re1f309d9637d4d09"/>
    <p:sldId xmlns:r="http://schemas.openxmlformats.org/officeDocument/2006/relationships" id="261" r:id="Rc262d781b7994aa1"/>
    <p:sldId xmlns:r="http://schemas.openxmlformats.org/officeDocument/2006/relationships" id="262" r:id="Rb2196a1005df4b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8462f33c894b56" /><Relationship Type="http://schemas.openxmlformats.org/officeDocument/2006/relationships/slide" Target="/ppt/slides/slide1.xml" Id="R39550121c5e3440e" /><Relationship Type="http://schemas.openxmlformats.org/officeDocument/2006/relationships/slide" Target="/ppt/slides/slide2.xml" Id="R7f6933b79e6749ab" /><Relationship Type="http://schemas.openxmlformats.org/officeDocument/2006/relationships/slide" Target="/ppt/slides/slide3.xml" Id="Rd9bc7d8626aa4620" /><Relationship Type="http://schemas.openxmlformats.org/officeDocument/2006/relationships/slide" Target="/ppt/slides/slide4.xml" Id="R59e0a41ab0a248db" /><Relationship Type="http://schemas.openxmlformats.org/officeDocument/2006/relationships/slide" Target="/ppt/slides/slide5.xml" Id="Re1f309d9637d4d09" /><Relationship Type="http://schemas.openxmlformats.org/officeDocument/2006/relationships/slide" Target="/ppt/slides/slide6.xml" Id="Rc262d781b7994aa1" /><Relationship Type="http://schemas.openxmlformats.org/officeDocument/2006/relationships/slide" Target="/ppt/slides/slide7.xml" Id="Rb2196a1005df4b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12a5f3275343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a188aa04a4ad6" /><Relationship Type="http://schemas.openxmlformats.org/officeDocument/2006/relationships/theme" Target="/ppt/slideMasters/theme/theme1.xml" Id="Raef5e259192247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aa188aa04a4a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bb04e202948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8e782586d4b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c93b4b78748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2d9470bdd44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e89118a6643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399e847834b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2d9e6dedb4b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SØLVIS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SØLVIS HOLDING AS ble etablert [år] og holder til i Tjelta.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−535 680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26 161 501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169 000 698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189 041 340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SØLVI TORILD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GIMRE RENATE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GIMRE STEFFEN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Tjeltavegen 365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4054 Tjelta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990 599 165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