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9685c82eff4d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04fd0d0bab4779"/>
  </p:sldMasterIdLst>
  <p:sldIdLst>
    <p:sldId xmlns:r="http://schemas.openxmlformats.org/officeDocument/2006/relationships" id="256" r:id="Rba82f7264572404c"/>
    <p:sldId xmlns:r="http://schemas.openxmlformats.org/officeDocument/2006/relationships" id="257" r:id="R400e28237cc54e9f"/>
    <p:sldId xmlns:r="http://schemas.openxmlformats.org/officeDocument/2006/relationships" id="258" r:id="Re123c06f666041ae"/>
    <p:sldId xmlns:r="http://schemas.openxmlformats.org/officeDocument/2006/relationships" id="259" r:id="R46a4393d74164653"/>
    <p:sldId xmlns:r="http://schemas.openxmlformats.org/officeDocument/2006/relationships" id="260" r:id="R137b5595831141a4"/>
    <p:sldId xmlns:r="http://schemas.openxmlformats.org/officeDocument/2006/relationships" id="261" r:id="R590b34c49697485b"/>
    <p:sldId xmlns:r="http://schemas.openxmlformats.org/officeDocument/2006/relationships" id="262" r:id="Rb7f8bf80ffcf4a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04fd0d0bab4779" /><Relationship Type="http://schemas.openxmlformats.org/officeDocument/2006/relationships/slide" Target="/ppt/slides/slide1.xml" Id="Rba82f7264572404c" /><Relationship Type="http://schemas.openxmlformats.org/officeDocument/2006/relationships/slide" Target="/ppt/slides/slide2.xml" Id="R400e28237cc54e9f" /><Relationship Type="http://schemas.openxmlformats.org/officeDocument/2006/relationships/slide" Target="/ppt/slides/slide3.xml" Id="Re123c06f666041ae" /><Relationship Type="http://schemas.openxmlformats.org/officeDocument/2006/relationships/slide" Target="/ppt/slides/slide4.xml" Id="R46a4393d74164653" /><Relationship Type="http://schemas.openxmlformats.org/officeDocument/2006/relationships/slide" Target="/ppt/slides/slide5.xml" Id="R137b5595831141a4" /><Relationship Type="http://schemas.openxmlformats.org/officeDocument/2006/relationships/slide" Target="/ppt/slides/slide6.xml" Id="R590b34c49697485b" /><Relationship Type="http://schemas.openxmlformats.org/officeDocument/2006/relationships/slide" Target="/ppt/slides/slide7.xml" Id="Rb7f8bf80ffcf4a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024a280b2b45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c3958f7264488" /><Relationship Type="http://schemas.openxmlformats.org/officeDocument/2006/relationships/theme" Target="/ppt/slideMasters/theme/theme1.xml" Id="Re3025af329fe40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fc3958f72644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8cd52fee049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9451f5b9d4c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c062b33fd48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552c2bf2147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d912580c242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04f0b13d140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c0d70f47947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MÜLLER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MÜLLER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MÜLLER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MÜLLER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MÜLLER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MÜLLER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14 399 166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16 370 961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17 325 001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MÜLLER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MÜLLER ROLF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MÜLLER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990 597 332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MÜLLER AS</a:t>
            </a:r>
          </a:p>
        </p:txBody>
      </p:sp>
    </p:spTree>
  </p:cSld>
  <p:clrMapOvr>
    <a:masterClrMapping xmlns:a="http://schemas.openxmlformats.org/drawingml/2006/main"/>
  </p:clrMapOvr>
</p:sld>
</file>