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7572fd227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899117c694f01"/>
  </p:sldMasterIdLst>
  <p:sldIdLst>
    <p:sldId xmlns:r="http://schemas.openxmlformats.org/officeDocument/2006/relationships" id="256" r:id="Rc722e20932d4424b"/>
    <p:sldId xmlns:r="http://schemas.openxmlformats.org/officeDocument/2006/relationships" id="257" r:id="R46d30e87f55744b2"/>
    <p:sldId xmlns:r="http://schemas.openxmlformats.org/officeDocument/2006/relationships" id="258" r:id="R0d9519c9bb1145dd"/>
    <p:sldId xmlns:r="http://schemas.openxmlformats.org/officeDocument/2006/relationships" id="259" r:id="Rdf5d9b54815e4578"/>
    <p:sldId xmlns:r="http://schemas.openxmlformats.org/officeDocument/2006/relationships" id="260" r:id="R5b3a40ab602646bf"/>
    <p:sldId xmlns:r="http://schemas.openxmlformats.org/officeDocument/2006/relationships" id="261" r:id="R36881a6b5aed4aaf"/>
    <p:sldId xmlns:r="http://schemas.openxmlformats.org/officeDocument/2006/relationships" id="262" r:id="R4dd95ca3413b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899117c694f01" /><Relationship Type="http://schemas.openxmlformats.org/officeDocument/2006/relationships/slide" Target="/ppt/slides/slide1.xml" Id="Rc722e20932d4424b" /><Relationship Type="http://schemas.openxmlformats.org/officeDocument/2006/relationships/slide" Target="/ppt/slides/slide2.xml" Id="R46d30e87f55744b2" /><Relationship Type="http://schemas.openxmlformats.org/officeDocument/2006/relationships/slide" Target="/ppt/slides/slide3.xml" Id="R0d9519c9bb1145dd" /><Relationship Type="http://schemas.openxmlformats.org/officeDocument/2006/relationships/slide" Target="/ppt/slides/slide4.xml" Id="Rdf5d9b54815e4578" /><Relationship Type="http://schemas.openxmlformats.org/officeDocument/2006/relationships/slide" Target="/ppt/slides/slide5.xml" Id="R5b3a40ab602646bf" /><Relationship Type="http://schemas.openxmlformats.org/officeDocument/2006/relationships/slide" Target="/ppt/slides/slide6.xml" Id="R36881a6b5aed4aaf" /><Relationship Type="http://schemas.openxmlformats.org/officeDocument/2006/relationships/slide" Target="/ppt/slides/slide7.xml" Id="R4dd95ca3413b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aa023f724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76162a154e0a" /><Relationship Type="http://schemas.openxmlformats.org/officeDocument/2006/relationships/theme" Target="/ppt/slideMasters/theme/theme1.xml" Id="R6dc44460a5f5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276162a15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fd7117d2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cfd6a179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6bb16618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b2d66e6da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ed637e8d8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86d9dd194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dc86729d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