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656f0e385f4a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adf05be3cd4ff8"/>
  </p:sldMasterIdLst>
  <p:sldIdLst>
    <p:sldId xmlns:r="http://schemas.openxmlformats.org/officeDocument/2006/relationships" id="256" r:id="R4bc4f9adf48340de"/>
    <p:sldId xmlns:r="http://schemas.openxmlformats.org/officeDocument/2006/relationships" id="257" r:id="R43e1c0814e2b40f3"/>
    <p:sldId xmlns:r="http://schemas.openxmlformats.org/officeDocument/2006/relationships" id="258" r:id="R2b9a821793f449e3"/>
    <p:sldId xmlns:r="http://schemas.openxmlformats.org/officeDocument/2006/relationships" id="259" r:id="R7efb83d794454df6"/>
    <p:sldId xmlns:r="http://schemas.openxmlformats.org/officeDocument/2006/relationships" id="260" r:id="Rc5685dc6fb694ca1"/>
    <p:sldId xmlns:r="http://schemas.openxmlformats.org/officeDocument/2006/relationships" id="261" r:id="Rc73131bcae8848d6"/>
    <p:sldId xmlns:r="http://schemas.openxmlformats.org/officeDocument/2006/relationships" id="262" r:id="R9e371a505a9a40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adf05be3cd4ff8" /><Relationship Type="http://schemas.openxmlformats.org/officeDocument/2006/relationships/slide" Target="/ppt/slides/slide1.xml" Id="R4bc4f9adf48340de" /><Relationship Type="http://schemas.openxmlformats.org/officeDocument/2006/relationships/slide" Target="/ppt/slides/slide2.xml" Id="R43e1c0814e2b40f3" /><Relationship Type="http://schemas.openxmlformats.org/officeDocument/2006/relationships/slide" Target="/ppt/slides/slide3.xml" Id="R2b9a821793f449e3" /><Relationship Type="http://schemas.openxmlformats.org/officeDocument/2006/relationships/slide" Target="/ppt/slides/slide4.xml" Id="R7efb83d794454df6" /><Relationship Type="http://schemas.openxmlformats.org/officeDocument/2006/relationships/slide" Target="/ppt/slides/slide5.xml" Id="Rc5685dc6fb694ca1" /><Relationship Type="http://schemas.openxmlformats.org/officeDocument/2006/relationships/slide" Target="/ppt/slides/slide6.xml" Id="Rc73131bcae8848d6" /><Relationship Type="http://schemas.openxmlformats.org/officeDocument/2006/relationships/slide" Target="/ppt/slides/slide7.xml" Id="R9e371a505a9a40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6bc0521b5e4c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9d069433d4c8c" /><Relationship Type="http://schemas.openxmlformats.org/officeDocument/2006/relationships/theme" Target="/ppt/slideMasters/theme/theme1.xml" Id="R1a30b4236d1944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79d069433d4c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cb6993bf948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8b6792e9144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ba4fdc3c746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dcc4f88544d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9a55c64a34c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3f4a120e043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12221cf2d47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BÅNDTVANG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BÅNDTVANG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1 481 748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11 046 850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12 127 314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FENSHOLT HANSEN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JUNE WEIBUST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Einar F. Hansen, 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10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e.hansen@online.no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990 564 280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