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bcf25320d041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11c205b66b445c"/>
  </p:sldMasterIdLst>
  <p:sldIdLst>
    <p:sldId xmlns:r="http://schemas.openxmlformats.org/officeDocument/2006/relationships" id="256" r:id="Ra8e5011f1f1a470b"/>
    <p:sldId xmlns:r="http://schemas.openxmlformats.org/officeDocument/2006/relationships" id="257" r:id="Rd7fc760e298e4d24"/>
    <p:sldId xmlns:r="http://schemas.openxmlformats.org/officeDocument/2006/relationships" id="258" r:id="R618a753dcfd94db0"/>
    <p:sldId xmlns:r="http://schemas.openxmlformats.org/officeDocument/2006/relationships" id="259" r:id="R709408c269984c83"/>
    <p:sldId xmlns:r="http://schemas.openxmlformats.org/officeDocument/2006/relationships" id="260" r:id="R92e55e98de684f82"/>
    <p:sldId xmlns:r="http://schemas.openxmlformats.org/officeDocument/2006/relationships" id="261" r:id="R00bdeecc33d3447a"/>
    <p:sldId xmlns:r="http://schemas.openxmlformats.org/officeDocument/2006/relationships" id="262" r:id="R9b232fb64db54c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11c205b66b445c" /><Relationship Type="http://schemas.openxmlformats.org/officeDocument/2006/relationships/slide" Target="/ppt/slides/slide1.xml" Id="Ra8e5011f1f1a470b" /><Relationship Type="http://schemas.openxmlformats.org/officeDocument/2006/relationships/slide" Target="/ppt/slides/slide2.xml" Id="Rd7fc760e298e4d24" /><Relationship Type="http://schemas.openxmlformats.org/officeDocument/2006/relationships/slide" Target="/ppt/slides/slide3.xml" Id="R618a753dcfd94db0" /><Relationship Type="http://schemas.openxmlformats.org/officeDocument/2006/relationships/slide" Target="/ppt/slides/slide4.xml" Id="R709408c269984c83" /><Relationship Type="http://schemas.openxmlformats.org/officeDocument/2006/relationships/slide" Target="/ppt/slides/slide5.xml" Id="R92e55e98de684f82" /><Relationship Type="http://schemas.openxmlformats.org/officeDocument/2006/relationships/slide" Target="/ppt/slides/slide6.xml" Id="R00bdeecc33d3447a" /><Relationship Type="http://schemas.openxmlformats.org/officeDocument/2006/relationships/slide" Target="/ppt/slides/slide7.xml" Id="R9b232fb64db54c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9e5ddb48874c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7e3f23cb3411d" /><Relationship Type="http://schemas.openxmlformats.org/officeDocument/2006/relationships/theme" Target="/ppt/slideMasters/theme/theme1.xml" Id="R13394e3bfff447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d7e3f23cb341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29ee2c8ae41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96dde1d3c42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49be2a2a64b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4c7bf689945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6983d63b044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949400c824a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44826a55749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BJØRUM 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BJØRUM GÅRD AS ble etablert [år] og holder til i Skui.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1 771 410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1 776 621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ELISABETH OPPEGAARD BJØRUM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Bjørumveien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1340 Skui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990 539 278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