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25c5f4840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69745115848b8"/>
  </p:sldMasterIdLst>
  <p:sldIdLst>
    <p:sldId xmlns:r="http://schemas.openxmlformats.org/officeDocument/2006/relationships" id="256" r:id="Rb4c8ec5548554afe"/>
    <p:sldId xmlns:r="http://schemas.openxmlformats.org/officeDocument/2006/relationships" id="257" r:id="R4248d06140274bfc"/>
    <p:sldId xmlns:r="http://schemas.openxmlformats.org/officeDocument/2006/relationships" id="258" r:id="R9330af56dbc745c2"/>
    <p:sldId xmlns:r="http://schemas.openxmlformats.org/officeDocument/2006/relationships" id="259" r:id="R54e03b75b54d45b5"/>
    <p:sldId xmlns:r="http://schemas.openxmlformats.org/officeDocument/2006/relationships" id="260" r:id="R955f2361f94b44cf"/>
    <p:sldId xmlns:r="http://schemas.openxmlformats.org/officeDocument/2006/relationships" id="261" r:id="R8a2f9c5c76f64959"/>
    <p:sldId xmlns:r="http://schemas.openxmlformats.org/officeDocument/2006/relationships" id="262" r:id="R19a6a694791e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69745115848b8" /><Relationship Type="http://schemas.openxmlformats.org/officeDocument/2006/relationships/slide" Target="/ppt/slides/slide1.xml" Id="Rb4c8ec5548554afe" /><Relationship Type="http://schemas.openxmlformats.org/officeDocument/2006/relationships/slide" Target="/ppt/slides/slide2.xml" Id="R4248d06140274bfc" /><Relationship Type="http://schemas.openxmlformats.org/officeDocument/2006/relationships/slide" Target="/ppt/slides/slide3.xml" Id="R9330af56dbc745c2" /><Relationship Type="http://schemas.openxmlformats.org/officeDocument/2006/relationships/slide" Target="/ppt/slides/slide4.xml" Id="R54e03b75b54d45b5" /><Relationship Type="http://schemas.openxmlformats.org/officeDocument/2006/relationships/slide" Target="/ppt/slides/slide5.xml" Id="R955f2361f94b44cf" /><Relationship Type="http://schemas.openxmlformats.org/officeDocument/2006/relationships/slide" Target="/ppt/slides/slide6.xml" Id="R8a2f9c5c76f64959" /><Relationship Type="http://schemas.openxmlformats.org/officeDocument/2006/relationships/slide" Target="/ppt/slides/slide7.xml" Id="R19a6a694791e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91f5a19fe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3d1b8bdd49b0" /><Relationship Type="http://schemas.openxmlformats.org/officeDocument/2006/relationships/theme" Target="/ppt/slideMasters/theme/theme1.xml" Id="R9a7ca1bbf12b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53d1b8bdd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55ed76455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aac2a663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54390d69a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3671cc751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642e6bd5a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81943a76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d286e0c2a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MARKENG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