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60149b0f9e46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1714c7347b4819"/>
  </p:sldMasterIdLst>
  <p:sldIdLst>
    <p:sldId xmlns:r="http://schemas.openxmlformats.org/officeDocument/2006/relationships" id="256" r:id="Raf5ba550fb784d89"/>
    <p:sldId xmlns:r="http://schemas.openxmlformats.org/officeDocument/2006/relationships" id="257" r:id="Rac93497c469741c0"/>
    <p:sldId xmlns:r="http://schemas.openxmlformats.org/officeDocument/2006/relationships" id="258" r:id="R25e1dc759976414b"/>
    <p:sldId xmlns:r="http://schemas.openxmlformats.org/officeDocument/2006/relationships" id="259" r:id="R91238da588684a65"/>
    <p:sldId xmlns:r="http://schemas.openxmlformats.org/officeDocument/2006/relationships" id="260" r:id="R974bb0bfb5c44d09"/>
    <p:sldId xmlns:r="http://schemas.openxmlformats.org/officeDocument/2006/relationships" id="261" r:id="R11207c421bc24670"/>
    <p:sldId xmlns:r="http://schemas.openxmlformats.org/officeDocument/2006/relationships" id="262" r:id="Rfbeaaeb114d343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714c7347b4819" /><Relationship Type="http://schemas.openxmlformats.org/officeDocument/2006/relationships/slide" Target="/ppt/slides/slide1.xml" Id="Raf5ba550fb784d89" /><Relationship Type="http://schemas.openxmlformats.org/officeDocument/2006/relationships/slide" Target="/ppt/slides/slide2.xml" Id="Rac93497c469741c0" /><Relationship Type="http://schemas.openxmlformats.org/officeDocument/2006/relationships/slide" Target="/ppt/slides/slide3.xml" Id="R25e1dc759976414b" /><Relationship Type="http://schemas.openxmlformats.org/officeDocument/2006/relationships/slide" Target="/ppt/slides/slide4.xml" Id="R91238da588684a65" /><Relationship Type="http://schemas.openxmlformats.org/officeDocument/2006/relationships/slide" Target="/ppt/slides/slide5.xml" Id="R974bb0bfb5c44d09" /><Relationship Type="http://schemas.openxmlformats.org/officeDocument/2006/relationships/slide" Target="/ppt/slides/slide6.xml" Id="R11207c421bc24670" /><Relationship Type="http://schemas.openxmlformats.org/officeDocument/2006/relationships/slide" Target="/ppt/slides/slide7.xml" Id="Rfbeaaeb114d343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7ff9fe41e4c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9160e5ce44a79" /><Relationship Type="http://schemas.openxmlformats.org/officeDocument/2006/relationships/theme" Target="/ppt/slideMasters/theme/theme1.xml" Id="R42d518cea31a4b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9160e5ce44a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3524fdf1b47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9a5b91b3947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c868adf354d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872106cef4a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258198e974c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f2cac69dd4b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50df893914e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LUND HOLDING AS ble etablert [år] og holder til i Biri.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4 790 262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4 821 825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ODDRUN BORGAN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Honnevegen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2836 Biri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oddrun@regnskapsconsult.no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