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747e2d73d04a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2d329478df4b37"/>
  </p:sldMasterIdLst>
  <p:sldIdLst>
    <p:sldId xmlns:r="http://schemas.openxmlformats.org/officeDocument/2006/relationships" id="256" r:id="Rd7cb252c1df749e2"/>
    <p:sldId xmlns:r="http://schemas.openxmlformats.org/officeDocument/2006/relationships" id="257" r:id="Rfa08cae027244538"/>
    <p:sldId xmlns:r="http://schemas.openxmlformats.org/officeDocument/2006/relationships" id="258" r:id="R1350624d11de4f46"/>
    <p:sldId xmlns:r="http://schemas.openxmlformats.org/officeDocument/2006/relationships" id="259" r:id="R7deb3d0fed7842d1"/>
    <p:sldId xmlns:r="http://schemas.openxmlformats.org/officeDocument/2006/relationships" id="260" r:id="Rec238a0c5bd94048"/>
    <p:sldId xmlns:r="http://schemas.openxmlformats.org/officeDocument/2006/relationships" id="261" r:id="R74b4236dba12482c"/>
    <p:sldId xmlns:r="http://schemas.openxmlformats.org/officeDocument/2006/relationships" id="262" r:id="Rf958037deba541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2d329478df4b37" /><Relationship Type="http://schemas.openxmlformats.org/officeDocument/2006/relationships/slide" Target="/ppt/slides/slide1.xml" Id="Rd7cb252c1df749e2" /><Relationship Type="http://schemas.openxmlformats.org/officeDocument/2006/relationships/slide" Target="/ppt/slides/slide2.xml" Id="Rfa08cae027244538" /><Relationship Type="http://schemas.openxmlformats.org/officeDocument/2006/relationships/slide" Target="/ppt/slides/slide3.xml" Id="R1350624d11de4f46" /><Relationship Type="http://schemas.openxmlformats.org/officeDocument/2006/relationships/slide" Target="/ppt/slides/slide4.xml" Id="R7deb3d0fed7842d1" /><Relationship Type="http://schemas.openxmlformats.org/officeDocument/2006/relationships/slide" Target="/ppt/slides/slide5.xml" Id="Rec238a0c5bd94048" /><Relationship Type="http://schemas.openxmlformats.org/officeDocument/2006/relationships/slide" Target="/ppt/slides/slide6.xml" Id="R74b4236dba12482c" /><Relationship Type="http://schemas.openxmlformats.org/officeDocument/2006/relationships/slide" Target="/ppt/slides/slide7.xml" Id="Rf958037deba541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f82382544d46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2b4d7123a480b" /><Relationship Type="http://schemas.openxmlformats.org/officeDocument/2006/relationships/theme" Target="/ppt/slideMasters/theme/theme1.xml" Id="Re934031c158e4f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62b4d7123a48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f386228a24e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72b2c67f04e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2c67e0dbc41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b22216d5a47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45ebf175448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9679844a84a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9e5ed502004b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HALFDAN NITTER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HALFDAN NITTER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HALFDAN NITTER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HALFDAN NITTER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HALFDAN NITTER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HALFDAN NITTER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8 074 733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1 784 072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1 487 402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1 616 846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3 119 496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HALFDAN NITTER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BRUTUS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HALFDAN NITTER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Fekjan 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www.nitter.as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990 474 729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HALFDAN NITTER AS</a:t>
            </a:r>
          </a:p>
        </p:txBody>
      </p:sp>
    </p:spTree>
  </p:cSld>
  <p:clrMapOvr>
    <a:masterClrMapping xmlns:a="http://schemas.openxmlformats.org/drawingml/2006/main"/>
  </p:clrMapOvr>
</p:sld>
</file>