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6f3cd38f7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c0272fb7941a0"/>
  </p:sldMasterIdLst>
  <p:sldIdLst>
    <p:sldId xmlns:r="http://schemas.openxmlformats.org/officeDocument/2006/relationships" id="256" r:id="R178552561df84fbf"/>
    <p:sldId xmlns:r="http://schemas.openxmlformats.org/officeDocument/2006/relationships" id="257" r:id="R038f959035c444b3"/>
    <p:sldId xmlns:r="http://schemas.openxmlformats.org/officeDocument/2006/relationships" id="258" r:id="R9c51209f6b16453c"/>
    <p:sldId xmlns:r="http://schemas.openxmlformats.org/officeDocument/2006/relationships" id="259" r:id="R77bb7b5406a249ba"/>
    <p:sldId xmlns:r="http://schemas.openxmlformats.org/officeDocument/2006/relationships" id="260" r:id="Rd11eb4244f8b4c52"/>
    <p:sldId xmlns:r="http://schemas.openxmlformats.org/officeDocument/2006/relationships" id="261" r:id="R21deeab15ef44d89"/>
    <p:sldId xmlns:r="http://schemas.openxmlformats.org/officeDocument/2006/relationships" id="262" r:id="Rd58494b3aca347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c0272fb7941a0" /><Relationship Type="http://schemas.openxmlformats.org/officeDocument/2006/relationships/slide" Target="/ppt/slides/slide1.xml" Id="R178552561df84fbf" /><Relationship Type="http://schemas.openxmlformats.org/officeDocument/2006/relationships/slide" Target="/ppt/slides/slide2.xml" Id="R038f959035c444b3" /><Relationship Type="http://schemas.openxmlformats.org/officeDocument/2006/relationships/slide" Target="/ppt/slides/slide3.xml" Id="R9c51209f6b16453c" /><Relationship Type="http://schemas.openxmlformats.org/officeDocument/2006/relationships/slide" Target="/ppt/slides/slide4.xml" Id="R77bb7b5406a249ba" /><Relationship Type="http://schemas.openxmlformats.org/officeDocument/2006/relationships/slide" Target="/ppt/slides/slide5.xml" Id="Rd11eb4244f8b4c52" /><Relationship Type="http://schemas.openxmlformats.org/officeDocument/2006/relationships/slide" Target="/ppt/slides/slide6.xml" Id="R21deeab15ef44d89" /><Relationship Type="http://schemas.openxmlformats.org/officeDocument/2006/relationships/slide" Target="/ppt/slides/slide7.xml" Id="Rd58494b3aca347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cb037ea8a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8a65244524c88" /><Relationship Type="http://schemas.openxmlformats.org/officeDocument/2006/relationships/theme" Target="/ppt/slideMasters/theme/theme1.xml" Id="Re2935c3440c54c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8a6524452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27b85edd64c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311b84127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f3e4cf53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05c4b240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812c3f1c14f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5cea877d646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93f90262b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BREKKEVEIEN INVEST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990 469 571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BREKKEVEIEN INVEST AS</a:t>
            </a:r>
          </a:p>
        </p:txBody>
      </p:sp>
    </p:spTree>
  </p:cSld>
  <p:clrMapOvr>
    <a:masterClrMapping xmlns:a="http://schemas.openxmlformats.org/drawingml/2006/main"/>
  </p:clrMapOvr>
</p:sld>
</file>