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b4a8ec82a743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7169ca13e54761"/>
  </p:sldMasterIdLst>
  <p:sldIdLst>
    <p:sldId xmlns:r="http://schemas.openxmlformats.org/officeDocument/2006/relationships" id="256" r:id="R76569699026146eb"/>
    <p:sldId xmlns:r="http://schemas.openxmlformats.org/officeDocument/2006/relationships" id="257" r:id="R72e483d0e10c4cae"/>
    <p:sldId xmlns:r="http://schemas.openxmlformats.org/officeDocument/2006/relationships" id="258" r:id="R165cb525f0fa4048"/>
    <p:sldId xmlns:r="http://schemas.openxmlformats.org/officeDocument/2006/relationships" id="259" r:id="R120fe307e67940b2"/>
    <p:sldId xmlns:r="http://schemas.openxmlformats.org/officeDocument/2006/relationships" id="260" r:id="Rd3cda45f0a644f63"/>
    <p:sldId xmlns:r="http://schemas.openxmlformats.org/officeDocument/2006/relationships" id="261" r:id="R43f6354f89a64df6"/>
    <p:sldId xmlns:r="http://schemas.openxmlformats.org/officeDocument/2006/relationships" id="262" r:id="Reae3f817e3174b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169ca13e54761" /><Relationship Type="http://schemas.openxmlformats.org/officeDocument/2006/relationships/slide" Target="/ppt/slides/slide1.xml" Id="R76569699026146eb" /><Relationship Type="http://schemas.openxmlformats.org/officeDocument/2006/relationships/slide" Target="/ppt/slides/slide2.xml" Id="R72e483d0e10c4cae" /><Relationship Type="http://schemas.openxmlformats.org/officeDocument/2006/relationships/slide" Target="/ppt/slides/slide3.xml" Id="R165cb525f0fa4048" /><Relationship Type="http://schemas.openxmlformats.org/officeDocument/2006/relationships/slide" Target="/ppt/slides/slide4.xml" Id="R120fe307e67940b2" /><Relationship Type="http://schemas.openxmlformats.org/officeDocument/2006/relationships/slide" Target="/ppt/slides/slide5.xml" Id="Rd3cda45f0a644f63" /><Relationship Type="http://schemas.openxmlformats.org/officeDocument/2006/relationships/slide" Target="/ppt/slides/slide6.xml" Id="R43f6354f89a64df6" /><Relationship Type="http://schemas.openxmlformats.org/officeDocument/2006/relationships/slide" Target="/ppt/slides/slide7.xml" Id="Reae3f817e3174b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fb7a4b0c9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ba91f917b4fe4" /><Relationship Type="http://schemas.openxmlformats.org/officeDocument/2006/relationships/theme" Target="/ppt/slideMasters/theme/theme1.xml" Id="Rff0028631700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7ba91f917b4f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82982417e40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1443ac316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cf383535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68291f8ac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0f220717845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d3307601240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3afe1bb4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EFTF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16 037 050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191 102 719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1 425 117 235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1 556 728 325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KAPITAL AS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HEKLA AS  –  47,2 %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990 459 339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EFTF AS</a:t>
            </a:r>
          </a:p>
        </p:txBody>
      </p:sp>
    </p:spTree>
  </p:cSld>
  <p:clrMapOvr>
    <a:masterClrMapping xmlns:a="http://schemas.openxmlformats.org/drawingml/2006/main"/>
  </p:clrMapOvr>
</p:sld>
</file>