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0168cb747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d29619d824f7f"/>
  </p:sldMasterIdLst>
  <p:sldIdLst>
    <p:sldId xmlns:r="http://schemas.openxmlformats.org/officeDocument/2006/relationships" id="256" r:id="Re854fcd7f49948c6"/>
    <p:sldId xmlns:r="http://schemas.openxmlformats.org/officeDocument/2006/relationships" id="257" r:id="R26993348c5564bb6"/>
    <p:sldId xmlns:r="http://schemas.openxmlformats.org/officeDocument/2006/relationships" id="258" r:id="R3a32907ad99b4075"/>
    <p:sldId xmlns:r="http://schemas.openxmlformats.org/officeDocument/2006/relationships" id="259" r:id="R5a44e8ff33fe4d89"/>
    <p:sldId xmlns:r="http://schemas.openxmlformats.org/officeDocument/2006/relationships" id="260" r:id="R252f35a2602a4248"/>
    <p:sldId xmlns:r="http://schemas.openxmlformats.org/officeDocument/2006/relationships" id="261" r:id="Re2f1c69c96664cce"/>
    <p:sldId xmlns:r="http://schemas.openxmlformats.org/officeDocument/2006/relationships" id="262" r:id="R971a65fe58e4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d29619d824f7f" /><Relationship Type="http://schemas.openxmlformats.org/officeDocument/2006/relationships/slide" Target="/ppt/slides/slide1.xml" Id="Re854fcd7f49948c6" /><Relationship Type="http://schemas.openxmlformats.org/officeDocument/2006/relationships/slide" Target="/ppt/slides/slide2.xml" Id="R26993348c5564bb6" /><Relationship Type="http://schemas.openxmlformats.org/officeDocument/2006/relationships/slide" Target="/ppt/slides/slide3.xml" Id="R3a32907ad99b4075" /><Relationship Type="http://schemas.openxmlformats.org/officeDocument/2006/relationships/slide" Target="/ppt/slides/slide4.xml" Id="R5a44e8ff33fe4d89" /><Relationship Type="http://schemas.openxmlformats.org/officeDocument/2006/relationships/slide" Target="/ppt/slides/slide5.xml" Id="R252f35a2602a4248" /><Relationship Type="http://schemas.openxmlformats.org/officeDocument/2006/relationships/slide" Target="/ppt/slides/slide6.xml" Id="Re2f1c69c96664cce" /><Relationship Type="http://schemas.openxmlformats.org/officeDocument/2006/relationships/slide" Target="/ppt/slides/slide7.xml" Id="R971a65fe58e4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68e4605ec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6c94352848b4" /><Relationship Type="http://schemas.openxmlformats.org/officeDocument/2006/relationships/theme" Target="/ppt/slideMasters/theme/theme1.xml" Id="R349dfda7ca12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d6c943528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03e832cc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45371b68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2fac7690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5d9d1e87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b07aca34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e5f59add4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05893d96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