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fa6525dd7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2a50d066e4c97"/>
  </p:sldMasterIdLst>
  <p:sldIdLst>
    <p:sldId xmlns:r="http://schemas.openxmlformats.org/officeDocument/2006/relationships" id="256" r:id="Re632d589ea254088"/>
    <p:sldId xmlns:r="http://schemas.openxmlformats.org/officeDocument/2006/relationships" id="257" r:id="R6d50e4734d264590"/>
    <p:sldId xmlns:r="http://schemas.openxmlformats.org/officeDocument/2006/relationships" id="258" r:id="R67dce63101b346a4"/>
    <p:sldId xmlns:r="http://schemas.openxmlformats.org/officeDocument/2006/relationships" id="259" r:id="R4ae5df75758f496a"/>
    <p:sldId xmlns:r="http://schemas.openxmlformats.org/officeDocument/2006/relationships" id="260" r:id="R17f6d2fb7f2245ee"/>
    <p:sldId xmlns:r="http://schemas.openxmlformats.org/officeDocument/2006/relationships" id="261" r:id="R015296fcdd9c4ddc"/>
    <p:sldId xmlns:r="http://schemas.openxmlformats.org/officeDocument/2006/relationships" id="262" r:id="R910530f93efc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2a50d066e4c97" /><Relationship Type="http://schemas.openxmlformats.org/officeDocument/2006/relationships/slide" Target="/ppt/slides/slide1.xml" Id="Re632d589ea254088" /><Relationship Type="http://schemas.openxmlformats.org/officeDocument/2006/relationships/slide" Target="/ppt/slides/slide2.xml" Id="R6d50e4734d264590" /><Relationship Type="http://schemas.openxmlformats.org/officeDocument/2006/relationships/slide" Target="/ppt/slides/slide3.xml" Id="R67dce63101b346a4" /><Relationship Type="http://schemas.openxmlformats.org/officeDocument/2006/relationships/slide" Target="/ppt/slides/slide4.xml" Id="R4ae5df75758f496a" /><Relationship Type="http://schemas.openxmlformats.org/officeDocument/2006/relationships/slide" Target="/ppt/slides/slide5.xml" Id="R17f6d2fb7f2245ee" /><Relationship Type="http://schemas.openxmlformats.org/officeDocument/2006/relationships/slide" Target="/ppt/slides/slide6.xml" Id="R015296fcdd9c4ddc" /><Relationship Type="http://schemas.openxmlformats.org/officeDocument/2006/relationships/slide" Target="/ppt/slides/slide7.xml" Id="R910530f93efc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b9a867fb34a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e1fd492a444f" /><Relationship Type="http://schemas.openxmlformats.org/officeDocument/2006/relationships/theme" Target="/ppt/slideMasters/theme/theme1.xml" Id="R8e0730c4d8e2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ce1fd492a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e020ced4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f592cf28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66ab9a76a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e81d9422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875feed4e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1bc523c5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6f9e5b575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