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40b59be4cf7458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9946a4d104f4aa9"/>
  </p:sldMasterIdLst>
  <p:sldIdLst>
    <p:sldId xmlns:r="http://schemas.openxmlformats.org/officeDocument/2006/relationships" id="256" r:id="Re85302b5ffcf4c71"/>
    <p:sldId xmlns:r="http://schemas.openxmlformats.org/officeDocument/2006/relationships" id="257" r:id="R512fd014e9f64201"/>
    <p:sldId xmlns:r="http://schemas.openxmlformats.org/officeDocument/2006/relationships" id="258" r:id="R87a25e83f67f4646"/>
    <p:sldId xmlns:r="http://schemas.openxmlformats.org/officeDocument/2006/relationships" id="259" r:id="Re5af234745d74585"/>
    <p:sldId xmlns:r="http://schemas.openxmlformats.org/officeDocument/2006/relationships" id="260" r:id="R908033da7e2646c2"/>
    <p:sldId xmlns:r="http://schemas.openxmlformats.org/officeDocument/2006/relationships" id="261" r:id="R257d1a7faff04bf3"/>
    <p:sldId xmlns:r="http://schemas.openxmlformats.org/officeDocument/2006/relationships" id="262" r:id="R986ff7eb786a419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9946a4d104f4aa9" /><Relationship Type="http://schemas.openxmlformats.org/officeDocument/2006/relationships/slide" Target="/ppt/slides/slide1.xml" Id="Re85302b5ffcf4c71" /><Relationship Type="http://schemas.openxmlformats.org/officeDocument/2006/relationships/slide" Target="/ppt/slides/slide2.xml" Id="R512fd014e9f64201" /><Relationship Type="http://schemas.openxmlformats.org/officeDocument/2006/relationships/slide" Target="/ppt/slides/slide3.xml" Id="R87a25e83f67f4646" /><Relationship Type="http://schemas.openxmlformats.org/officeDocument/2006/relationships/slide" Target="/ppt/slides/slide4.xml" Id="Re5af234745d74585" /><Relationship Type="http://schemas.openxmlformats.org/officeDocument/2006/relationships/slide" Target="/ppt/slides/slide5.xml" Id="R908033da7e2646c2" /><Relationship Type="http://schemas.openxmlformats.org/officeDocument/2006/relationships/slide" Target="/ppt/slides/slide6.xml" Id="R257d1a7faff04bf3" /><Relationship Type="http://schemas.openxmlformats.org/officeDocument/2006/relationships/slide" Target="/ppt/slides/slide7.xml" Id="R986ff7eb786a419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6f1cd2cf8724fc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886edc2bb34966" /><Relationship Type="http://schemas.openxmlformats.org/officeDocument/2006/relationships/theme" Target="/ppt/slideMasters/theme/theme1.xml" Id="Reec09a3ba75f4f0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c886edc2bb3496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4d87c0bc8243b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5f33205ebb4fd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7b935810994a1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9d66c71a3a48a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d10b8c5f4b41a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4dc5613d8c47b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ccf2e08fe643a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AKEBAKKEN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AKEBAKKEN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AKEBAKKEN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AKEBAKKEN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AKEBAKKEN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AKEBAKKEN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−133 504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7 098 531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19 544 725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20 495 576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AKEBAKKEN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ENDRE LANDBØ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AKEBAKKEN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Endre Landbø, Akebakkeskogen 32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0490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37 00 55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990 310 912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AKEBAKKEN INVEST AS</a:t>
            </a:r>
          </a:p>
        </p:txBody>
      </p:sp>
    </p:spTree>
  </p:cSld>
  <p:clrMapOvr>
    <a:masterClrMapping xmlns:a="http://schemas.openxmlformats.org/drawingml/2006/main"/>
  </p:clrMapOvr>
</p:sld>
</file>