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c9a8ceb69247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da524e86314758"/>
  </p:sldMasterIdLst>
  <p:sldIdLst>
    <p:sldId xmlns:r="http://schemas.openxmlformats.org/officeDocument/2006/relationships" id="256" r:id="R9d9ed6b59ea8403a"/>
    <p:sldId xmlns:r="http://schemas.openxmlformats.org/officeDocument/2006/relationships" id="257" r:id="Rca9caa64b11d4148"/>
    <p:sldId xmlns:r="http://schemas.openxmlformats.org/officeDocument/2006/relationships" id="258" r:id="R586f5e63faa74583"/>
    <p:sldId xmlns:r="http://schemas.openxmlformats.org/officeDocument/2006/relationships" id="259" r:id="R6a7cf049c7fd4690"/>
    <p:sldId xmlns:r="http://schemas.openxmlformats.org/officeDocument/2006/relationships" id="260" r:id="Ra3805884ff7c4e44"/>
    <p:sldId xmlns:r="http://schemas.openxmlformats.org/officeDocument/2006/relationships" id="261" r:id="R037f37bf56c045ac"/>
    <p:sldId xmlns:r="http://schemas.openxmlformats.org/officeDocument/2006/relationships" id="262" r:id="R730cc1d6b96b40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a524e86314758" /><Relationship Type="http://schemas.openxmlformats.org/officeDocument/2006/relationships/slide" Target="/ppt/slides/slide1.xml" Id="R9d9ed6b59ea8403a" /><Relationship Type="http://schemas.openxmlformats.org/officeDocument/2006/relationships/slide" Target="/ppt/slides/slide2.xml" Id="Rca9caa64b11d4148" /><Relationship Type="http://schemas.openxmlformats.org/officeDocument/2006/relationships/slide" Target="/ppt/slides/slide3.xml" Id="R586f5e63faa74583" /><Relationship Type="http://schemas.openxmlformats.org/officeDocument/2006/relationships/slide" Target="/ppt/slides/slide4.xml" Id="R6a7cf049c7fd4690" /><Relationship Type="http://schemas.openxmlformats.org/officeDocument/2006/relationships/slide" Target="/ppt/slides/slide5.xml" Id="Ra3805884ff7c4e44" /><Relationship Type="http://schemas.openxmlformats.org/officeDocument/2006/relationships/slide" Target="/ppt/slides/slide6.xml" Id="R037f37bf56c045ac" /><Relationship Type="http://schemas.openxmlformats.org/officeDocument/2006/relationships/slide" Target="/ppt/slides/slide7.xml" Id="R730cc1d6b96b40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eb9c14645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3a05ee8184033" /><Relationship Type="http://schemas.openxmlformats.org/officeDocument/2006/relationships/theme" Target="/ppt/slideMasters/theme/theme1.xml" Id="R69bcee1e6937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3a05ee818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0a8cc3213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af079d246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c582ce510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286c11b9943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52144c947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4acd3a3e240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42d30a02843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TOLO HOLDING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−1 214 668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14 942 052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14 948 687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80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990 288 542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