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181daee8ce43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69f3c1304c4cd1"/>
  </p:sldMasterIdLst>
  <p:sldIdLst>
    <p:sldId xmlns:r="http://schemas.openxmlformats.org/officeDocument/2006/relationships" id="256" r:id="R62786c6df1f44f72"/>
    <p:sldId xmlns:r="http://schemas.openxmlformats.org/officeDocument/2006/relationships" id="257" r:id="Rf0a77cd98d444ad4"/>
    <p:sldId xmlns:r="http://schemas.openxmlformats.org/officeDocument/2006/relationships" id="258" r:id="R1aa7a71320f34475"/>
    <p:sldId xmlns:r="http://schemas.openxmlformats.org/officeDocument/2006/relationships" id="259" r:id="R254d798ebf85471e"/>
    <p:sldId xmlns:r="http://schemas.openxmlformats.org/officeDocument/2006/relationships" id="260" r:id="Rbe7aa361799c4c6e"/>
    <p:sldId xmlns:r="http://schemas.openxmlformats.org/officeDocument/2006/relationships" id="261" r:id="R615d37b4c7d3449a"/>
    <p:sldId xmlns:r="http://schemas.openxmlformats.org/officeDocument/2006/relationships" id="262" r:id="R7f1730a8b6124a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69f3c1304c4cd1" /><Relationship Type="http://schemas.openxmlformats.org/officeDocument/2006/relationships/slide" Target="/ppt/slides/slide1.xml" Id="R62786c6df1f44f72" /><Relationship Type="http://schemas.openxmlformats.org/officeDocument/2006/relationships/slide" Target="/ppt/slides/slide2.xml" Id="Rf0a77cd98d444ad4" /><Relationship Type="http://schemas.openxmlformats.org/officeDocument/2006/relationships/slide" Target="/ppt/slides/slide3.xml" Id="R1aa7a71320f34475" /><Relationship Type="http://schemas.openxmlformats.org/officeDocument/2006/relationships/slide" Target="/ppt/slides/slide4.xml" Id="R254d798ebf85471e" /><Relationship Type="http://schemas.openxmlformats.org/officeDocument/2006/relationships/slide" Target="/ppt/slides/slide5.xml" Id="Rbe7aa361799c4c6e" /><Relationship Type="http://schemas.openxmlformats.org/officeDocument/2006/relationships/slide" Target="/ppt/slides/slide6.xml" Id="R615d37b4c7d3449a" /><Relationship Type="http://schemas.openxmlformats.org/officeDocument/2006/relationships/slide" Target="/ppt/slides/slide7.xml" Id="R7f1730a8b6124a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59588dbeb40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ad484c6394466" /><Relationship Type="http://schemas.openxmlformats.org/officeDocument/2006/relationships/theme" Target="/ppt/slideMasters/theme/theme1.xml" Id="R25b68d02418c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3ad484c63944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9ab2db4494a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e920d9514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af0423e9945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e85cc262143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9f70073d84c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110a9235144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239ad7ce849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BIRGER N. 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N. HAUG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20 826 000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310 460 000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387 222 000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TETT AS  –  68,1 %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 HAUG AS  –  31,9 %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990 281 041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