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21325cbc0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4e1479e7f4b2a"/>
  </p:sldMasterIdLst>
  <p:sldIdLst>
    <p:sldId xmlns:r="http://schemas.openxmlformats.org/officeDocument/2006/relationships" id="256" r:id="Rf14f2ae4221943de"/>
    <p:sldId xmlns:r="http://schemas.openxmlformats.org/officeDocument/2006/relationships" id="257" r:id="R8b1775c4a13b4f0b"/>
    <p:sldId xmlns:r="http://schemas.openxmlformats.org/officeDocument/2006/relationships" id="258" r:id="R7342ee873e9746ce"/>
    <p:sldId xmlns:r="http://schemas.openxmlformats.org/officeDocument/2006/relationships" id="259" r:id="R5802057ba1de49f0"/>
    <p:sldId xmlns:r="http://schemas.openxmlformats.org/officeDocument/2006/relationships" id="260" r:id="R866f48e381664e45"/>
    <p:sldId xmlns:r="http://schemas.openxmlformats.org/officeDocument/2006/relationships" id="261" r:id="Rdb76af852d29448d"/>
    <p:sldId xmlns:r="http://schemas.openxmlformats.org/officeDocument/2006/relationships" id="262" r:id="Rb2acd0c5d545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4e1479e7f4b2a" /><Relationship Type="http://schemas.openxmlformats.org/officeDocument/2006/relationships/slide" Target="/ppt/slides/slide1.xml" Id="Rf14f2ae4221943de" /><Relationship Type="http://schemas.openxmlformats.org/officeDocument/2006/relationships/slide" Target="/ppt/slides/slide2.xml" Id="R8b1775c4a13b4f0b" /><Relationship Type="http://schemas.openxmlformats.org/officeDocument/2006/relationships/slide" Target="/ppt/slides/slide3.xml" Id="R7342ee873e9746ce" /><Relationship Type="http://schemas.openxmlformats.org/officeDocument/2006/relationships/slide" Target="/ppt/slides/slide4.xml" Id="R5802057ba1de49f0" /><Relationship Type="http://schemas.openxmlformats.org/officeDocument/2006/relationships/slide" Target="/ppt/slides/slide5.xml" Id="R866f48e381664e45" /><Relationship Type="http://schemas.openxmlformats.org/officeDocument/2006/relationships/slide" Target="/ppt/slides/slide6.xml" Id="Rdb76af852d29448d" /><Relationship Type="http://schemas.openxmlformats.org/officeDocument/2006/relationships/slide" Target="/ppt/slides/slide7.xml" Id="Rb2acd0c5d545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a9a6b1edf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9134fec2467e" /><Relationship Type="http://schemas.openxmlformats.org/officeDocument/2006/relationships/theme" Target="/ppt/slideMasters/theme/theme1.xml" Id="R0446afb39466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89134fec2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a77bb90d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6739884b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f4afb401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e06da4a1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29b748d64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5990e025c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0bd12286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