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e012dc06bf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b622e76fd345f9"/>
  </p:sldMasterIdLst>
  <p:sldIdLst>
    <p:sldId xmlns:r="http://schemas.openxmlformats.org/officeDocument/2006/relationships" id="256" r:id="Rd4b7408cf2414585"/>
    <p:sldId xmlns:r="http://schemas.openxmlformats.org/officeDocument/2006/relationships" id="257" r:id="R34f18183fe434c72"/>
    <p:sldId xmlns:r="http://schemas.openxmlformats.org/officeDocument/2006/relationships" id="258" r:id="R44f5a96cbbe8437c"/>
    <p:sldId xmlns:r="http://schemas.openxmlformats.org/officeDocument/2006/relationships" id="259" r:id="Recd9fe7e4fad4085"/>
    <p:sldId xmlns:r="http://schemas.openxmlformats.org/officeDocument/2006/relationships" id="260" r:id="Rf2223d265abc46a7"/>
    <p:sldId xmlns:r="http://schemas.openxmlformats.org/officeDocument/2006/relationships" id="261" r:id="Rc6a51022e116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622e76fd345f9" /><Relationship Type="http://schemas.openxmlformats.org/officeDocument/2006/relationships/slide" Target="/ppt/slides/slide1.xml" Id="Rd4b7408cf2414585" /><Relationship Type="http://schemas.openxmlformats.org/officeDocument/2006/relationships/slide" Target="/ppt/slides/slide2.xml" Id="R34f18183fe434c72" /><Relationship Type="http://schemas.openxmlformats.org/officeDocument/2006/relationships/slide" Target="/ppt/slides/slide3.xml" Id="R44f5a96cbbe8437c" /><Relationship Type="http://schemas.openxmlformats.org/officeDocument/2006/relationships/slide" Target="/ppt/slides/slide4.xml" Id="Recd9fe7e4fad4085" /><Relationship Type="http://schemas.openxmlformats.org/officeDocument/2006/relationships/slide" Target="/ppt/slides/slide5.xml" Id="Rf2223d265abc46a7" /><Relationship Type="http://schemas.openxmlformats.org/officeDocument/2006/relationships/slide" Target="/ppt/slides/slide6.xml" Id="Rc6a51022e116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18b5995be49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2c368911044c7" /><Relationship Type="http://schemas.openxmlformats.org/officeDocument/2006/relationships/theme" Target="/ppt/slideMasters/theme/theme1.xml" Id="R48fe644903c5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b2c3689110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f91f1e45a45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4e574c0c2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d22ea6391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2b541e6ec4b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75bedf708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b9271e8c5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