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91596a646a04b9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13b9c2bfdcc47c9"/>
  </p:sldMasterIdLst>
  <p:sldIdLst>
    <p:sldId xmlns:r="http://schemas.openxmlformats.org/officeDocument/2006/relationships" id="256" r:id="R44f9614f17de4abf"/>
    <p:sldId xmlns:r="http://schemas.openxmlformats.org/officeDocument/2006/relationships" id="257" r:id="R274cd17cd2bb4331"/>
    <p:sldId xmlns:r="http://schemas.openxmlformats.org/officeDocument/2006/relationships" id="258" r:id="R6fa95bd59cb44f74"/>
    <p:sldId xmlns:r="http://schemas.openxmlformats.org/officeDocument/2006/relationships" id="259" r:id="R17bc46317da34612"/>
    <p:sldId xmlns:r="http://schemas.openxmlformats.org/officeDocument/2006/relationships" id="260" r:id="Re839e2dbe3e3403d"/>
    <p:sldId xmlns:r="http://schemas.openxmlformats.org/officeDocument/2006/relationships" id="261" r:id="R015e030b2db14acc"/>
    <p:sldId xmlns:r="http://schemas.openxmlformats.org/officeDocument/2006/relationships" id="262" r:id="R100ae84e5fca45a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13b9c2bfdcc47c9" /><Relationship Type="http://schemas.openxmlformats.org/officeDocument/2006/relationships/slide" Target="/ppt/slides/slide1.xml" Id="R44f9614f17de4abf" /><Relationship Type="http://schemas.openxmlformats.org/officeDocument/2006/relationships/slide" Target="/ppt/slides/slide2.xml" Id="R274cd17cd2bb4331" /><Relationship Type="http://schemas.openxmlformats.org/officeDocument/2006/relationships/slide" Target="/ppt/slides/slide3.xml" Id="R6fa95bd59cb44f74" /><Relationship Type="http://schemas.openxmlformats.org/officeDocument/2006/relationships/slide" Target="/ppt/slides/slide4.xml" Id="R17bc46317da34612" /><Relationship Type="http://schemas.openxmlformats.org/officeDocument/2006/relationships/slide" Target="/ppt/slides/slide5.xml" Id="Re839e2dbe3e3403d" /><Relationship Type="http://schemas.openxmlformats.org/officeDocument/2006/relationships/slide" Target="/ppt/slides/slide6.xml" Id="R015e030b2db14acc" /><Relationship Type="http://schemas.openxmlformats.org/officeDocument/2006/relationships/slide" Target="/ppt/slides/slide7.xml" Id="R100ae84e5fca45a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2971cd1d5e54f2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4902c985c04c7b" /><Relationship Type="http://schemas.openxmlformats.org/officeDocument/2006/relationships/theme" Target="/ppt/slideMasters/theme/theme1.xml" Id="Re894063122d041c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04902c985c04c7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36cfefdf31446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f6184da0f1452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810dd9d2d94c2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ca9e5d585742e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970a551810441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c2c4aca05945d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5b5c8e3cb7469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OLEKA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OLEKA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OLEKA AS ble etablert [år] og holder til i Skedsmokorset.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OLEKA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OLEKA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OLEKA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−249 376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10 138 094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43 199 023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44 946 052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OLEKA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ERLEND VORMELAND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OLEKA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Snekkerstuveien 45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2020 Skedsmokorset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63 87 20 78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ole.erlend@vormeland.no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990 193 770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OLEKA AS</a:t>
            </a:r>
          </a:p>
        </p:txBody>
      </p:sp>
    </p:spTree>
  </p:cSld>
  <p:clrMapOvr>
    <a:masterClrMapping xmlns:a="http://schemas.openxmlformats.org/drawingml/2006/main"/>
  </p:clrMapOvr>
</p:sld>
</file>