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8a884d5fc44f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f5dec7b3b248b7"/>
  </p:sldMasterIdLst>
  <p:sldIdLst>
    <p:sldId xmlns:r="http://schemas.openxmlformats.org/officeDocument/2006/relationships" id="256" r:id="R990f294fc30a4ac6"/>
    <p:sldId xmlns:r="http://schemas.openxmlformats.org/officeDocument/2006/relationships" id="257" r:id="R145863c032094898"/>
    <p:sldId xmlns:r="http://schemas.openxmlformats.org/officeDocument/2006/relationships" id="258" r:id="R45f15bed09504c7a"/>
    <p:sldId xmlns:r="http://schemas.openxmlformats.org/officeDocument/2006/relationships" id="259" r:id="R281ed5f86d214236"/>
    <p:sldId xmlns:r="http://schemas.openxmlformats.org/officeDocument/2006/relationships" id="260" r:id="R221f6a42dd3d4e86"/>
    <p:sldId xmlns:r="http://schemas.openxmlformats.org/officeDocument/2006/relationships" id="261" r:id="R00261fadaeee400c"/>
    <p:sldId xmlns:r="http://schemas.openxmlformats.org/officeDocument/2006/relationships" id="262" r:id="R5260a639c25e45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f5dec7b3b248b7" /><Relationship Type="http://schemas.openxmlformats.org/officeDocument/2006/relationships/slide" Target="/ppt/slides/slide1.xml" Id="R990f294fc30a4ac6" /><Relationship Type="http://schemas.openxmlformats.org/officeDocument/2006/relationships/slide" Target="/ppt/slides/slide2.xml" Id="R145863c032094898" /><Relationship Type="http://schemas.openxmlformats.org/officeDocument/2006/relationships/slide" Target="/ppt/slides/slide3.xml" Id="R45f15bed09504c7a" /><Relationship Type="http://schemas.openxmlformats.org/officeDocument/2006/relationships/slide" Target="/ppt/slides/slide4.xml" Id="R281ed5f86d214236" /><Relationship Type="http://schemas.openxmlformats.org/officeDocument/2006/relationships/slide" Target="/ppt/slides/slide5.xml" Id="R221f6a42dd3d4e86" /><Relationship Type="http://schemas.openxmlformats.org/officeDocument/2006/relationships/slide" Target="/ppt/slides/slide6.xml" Id="R00261fadaeee400c" /><Relationship Type="http://schemas.openxmlformats.org/officeDocument/2006/relationships/slide" Target="/ppt/slides/slide7.xml" Id="R5260a639c25e45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42f70bba1346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e4db57edb140b1" /><Relationship Type="http://schemas.openxmlformats.org/officeDocument/2006/relationships/theme" Target="/ppt/slideMasters/theme/theme1.xml" Id="R18320faf577045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e4db57edb140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421bccd73b48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2df25464a54e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910262188942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6a1a980e964b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8a916afc334f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2789af40cb4c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269269da9f42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FOSSEKALLEN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FOSSEKALLEN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FOSSEKALLEN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FOSSEKALLEN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FOSSEKALLEN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FOSSEKALLEN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148 489 788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137 018 148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132 769 476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1 321 810 231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1 347 789 356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FOSSEKALLEN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ELVEKALLEN AS  –  27,9 %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AGF AS  –  27,8 %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AMFA AS  –  27,8 %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ELVEKALLEN AS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AMFA AS  –  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AGF AS  –  2,8 %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FOSSEKALLEN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990 093 210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FOSSEKALLEN INVEST AS</a:t>
            </a:r>
          </a:p>
        </p:txBody>
      </p:sp>
    </p:spTree>
  </p:cSld>
  <p:clrMapOvr>
    <a:masterClrMapping xmlns:a="http://schemas.openxmlformats.org/drawingml/2006/main"/>
  </p:clrMapOvr>
</p:sld>
</file>