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62818ec40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5be33338c40d7"/>
  </p:sldMasterIdLst>
  <p:sldIdLst>
    <p:sldId xmlns:r="http://schemas.openxmlformats.org/officeDocument/2006/relationships" id="256" r:id="R52849ba90d604fac"/>
    <p:sldId xmlns:r="http://schemas.openxmlformats.org/officeDocument/2006/relationships" id="257" r:id="R292e9b5279554d82"/>
    <p:sldId xmlns:r="http://schemas.openxmlformats.org/officeDocument/2006/relationships" id="258" r:id="Ra5810996bd3c4641"/>
    <p:sldId xmlns:r="http://schemas.openxmlformats.org/officeDocument/2006/relationships" id="259" r:id="Rae49f148f7ab4b37"/>
    <p:sldId xmlns:r="http://schemas.openxmlformats.org/officeDocument/2006/relationships" id="260" r:id="R0ec662e20e9943a0"/>
    <p:sldId xmlns:r="http://schemas.openxmlformats.org/officeDocument/2006/relationships" id="261" r:id="Rfb26235d4f604ad9"/>
    <p:sldId xmlns:r="http://schemas.openxmlformats.org/officeDocument/2006/relationships" id="262" r:id="R8bfc1dc4492f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5be33338c40d7" /><Relationship Type="http://schemas.openxmlformats.org/officeDocument/2006/relationships/slide" Target="/ppt/slides/slide1.xml" Id="R52849ba90d604fac" /><Relationship Type="http://schemas.openxmlformats.org/officeDocument/2006/relationships/slide" Target="/ppt/slides/slide2.xml" Id="R292e9b5279554d82" /><Relationship Type="http://schemas.openxmlformats.org/officeDocument/2006/relationships/slide" Target="/ppt/slides/slide3.xml" Id="Ra5810996bd3c4641" /><Relationship Type="http://schemas.openxmlformats.org/officeDocument/2006/relationships/slide" Target="/ppt/slides/slide4.xml" Id="Rae49f148f7ab4b37" /><Relationship Type="http://schemas.openxmlformats.org/officeDocument/2006/relationships/slide" Target="/ppt/slides/slide5.xml" Id="R0ec662e20e9943a0" /><Relationship Type="http://schemas.openxmlformats.org/officeDocument/2006/relationships/slide" Target="/ppt/slides/slide6.xml" Id="Rfb26235d4f604ad9" /><Relationship Type="http://schemas.openxmlformats.org/officeDocument/2006/relationships/slide" Target="/ppt/slides/slide7.xml" Id="R8bfc1dc4492f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ed708ee42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f72575964ce6" /><Relationship Type="http://schemas.openxmlformats.org/officeDocument/2006/relationships/theme" Target="/ppt/slideMasters/theme/theme1.xml" Id="Rcfe7210f0828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ff7257596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bce9664f8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d8646809c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a3a7c45d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f31e5f46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acc6fd3a3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29de64f5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c02d0701e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 EIENDOM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104 135 467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105 023 979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ROSSLAND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Heigreveien 452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