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a76795aae47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5d5b45cdf4013"/>
  </p:sldMasterIdLst>
  <p:sldIdLst>
    <p:sldId xmlns:r="http://schemas.openxmlformats.org/officeDocument/2006/relationships" id="256" r:id="Rf1f0310d25174524"/>
    <p:sldId xmlns:r="http://schemas.openxmlformats.org/officeDocument/2006/relationships" id="257" r:id="R557cf76ae3cc4a07"/>
    <p:sldId xmlns:r="http://schemas.openxmlformats.org/officeDocument/2006/relationships" id="258" r:id="R56696f9a2155436d"/>
    <p:sldId xmlns:r="http://schemas.openxmlformats.org/officeDocument/2006/relationships" id="259" r:id="R026b104147a0462a"/>
    <p:sldId xmlns:r="http://schemas.openxmlformats.org/officeDocument/2006/relationships" id="260" r:id="R359f9e7f555048fb"/>
    <p:sldId xmlns:r="http://schemas.openxmlformats.org/officeDocument/2006/relationships" id="261" r:id="R72130872b8a54ace"/>
    <p:sldId xmlns:r="http://schemas.openxmlformats.org/officeDocument/2006/relationships" id="262" r:id="R1abd2dcf7d5e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5d5b45cdf4013" /><Relationship Type="http://schemas.openxmlformats.org/officeDocument/2006/relationships/slide" Target="/ppt/slides/slide1.xml" Id="Rf1f0310d25174524" /><Relationship Type="http://schemas.openxmlformats.org/officeDocument/2006/relationships/slide" Target="/ppt/slides/slide2.xml" Id="R557cf76ae3cc4a07" /><Relationship Type="http://schemas.openxmlformats.org/officeDocument/2006/relationships/slide" Target="/ppt/slides/slide3.xml" Id="R56696f9a2155436d" /><Relationship Type="http://schemas.openxmlformats.org/officeDocument/2006/relationships/slide" Target="/ppt/slides/slide4.xml" Id="R026b104147a0462a" /><Relationship Type="http://schemas.openxmlformats.org/officeDocument/2006/relationships/slide" Target="/ppt/slides/slide5.xml" Id="R359f9e7f555048fb" /><Relationship Type="http://schemas.openxmlformats.org/officeDocument/2006/relationships/slide" Target="/ppt/slides/slide6.xml" Id="R72130872b8a54ace" /><Relationship Type="http://schemas.openxmlformats.org/officeDocument/2006/relationships/slide" Target="/ppt/slides/slide7.xml" Id="R1abd2dcf7d5e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e12981c69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5552536594128" /><Relationship Type="http://schemas.openxmlformats.org/officeDocument/2006/relationships/theme" Target="/ppt/slideMasters/theme/theme1.xml" Id="Rf014281734f4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555253659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42a88f827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84d3f4b03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06743e0cf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72cb7d65e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2cbead886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793071efd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c295d72bc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REVISJONS-PARTNER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6 556 825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2 231 128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TERKELSEN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