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df3e86a1274a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56bafdf30945b3"/>
  </p:sldMasterIdLst>
  <p:sldIdLst>
    <p:sldId xmlns:r="http://schemas.openxmlformats.org/officeDocument/2006/relationships" id="256" r:id="Re310639a362c47f5"/>
    <p:sldId xmlns:r="http://schemas.openxmlformats.org/officeDocument/2006/relationships" id="257" r:id="Rdbb96b3e4ea948ac"/>
    <p:sldId xmlns:r="http://schemas.openxmlformats.org/officeDocument/2006/relationships" id="258" r:id="R9c9e98c3a4c546c8"/>
    <p:sldId xmlns:r="http://schemas.openxmlformats.org/officeDocument/2006/relationships" id="259" r:id="Rec4fa63ef7c5474f"/>
    <p:sldId xmlns:r="http://schemas.openxmlformats.org/officeDocument/2006/relationships" id="260" r:id="Racc6d00221244890"/>
    <p:sldId xmlns:r="http://schemas.openxmlformats.org/officeDocument/2006/relationships" id="261" r:id="R2f01a1b47d6e4b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56bafdf30945b3" /><Relationship Type="http://schemas.openxmlformats.org/officeDocument/2006/relationships/slide" Target="/ppt/slides/slide1.xml" Id="Re310639a362c47f5" /><Relationship Type="http://schemas.openxmlformats.org/officeDocument/2006/relationships/slide" Target="/ppt/slides/slide2.xml" Id="Rdbb96b3e4ea948ac" /><Relationship Type="http://schemas.openxmlformats.org/officeDocument/2006/relationships/slide" Target="/ppt/slides/slide3.xml" Id="R9c9e98c3a4c546c8" /><Relationship Type="http://schemas.openxmlformats.org/officeDocument/2006/relationships/slide" Target="/ppt/slides/slide4.xml" Id="Rec4fa63ef7c5474f" /><Relationship Type="http://schemas.openxmlformats.org/officeDocument/2006/relationships/slide" Target="/ppt/slides/slide5.xml" Id="Racc6d00221244890" /><Relationship Type="http://schemas.openxmlformats.org/officeDocument/2006/relationships/slide" Target="/ppt/slides/slide6.xml" Id="R2f01a1b47d6e4b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61da2ee81e4d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bf15b2aaf43ba" /><Relationship Type="http://schemas.openxmlformats.org/officeDocument/2006/relationships/theme" Target="/ppt/slideMasters/theme/theme1.xml" Id="R54a401db187247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dbf15b2aaf43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c180bb09244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d1520f11f49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5a50094d14b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e260e477946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c09fee4b143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35224152642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BESS JAHRES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BESS JAHRES STIFTELSE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−890 505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12 935 541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85 836 047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91 407 626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Hvalfangstens Hus AS, Strandpromenaden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990 049 092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