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4875a7e57248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ca33d4dac44646"/>
  </p:sldMasterIdLst>
  <p:sldIdLst>
    <p:sldId xmlns:r="http://schemas.openxmlformats.org/officeDocument/2006/relationships" id="256" r:id="R48bc6ef36b49495b"/>
    <p:sldId xmlns:r="http://schemas.openxmlformats.org/officeDocument/2006/relationships" id="257" r:id="R08f8104760254b3e"/>
    <p:sldId xmlns:r="http://schemas.openxmlformats.org/officeDocument/2006/relationships" id="258" r:id="R5bdd86bea8984b71"/>
    <p:sldId xmlns:r="http://schemas.openxmlformats.org/officeDocument/2006/relationships" id="259" r:id="Rbb14d7a4ea7443d5"/>
    <p:sldId xmlns:r="http://schemas.openxmlformats.org/officeDocument/2006/relationships" id="260" r:id="R2b5c7479f0144db5"/>
    <p:sldId xmlns:r="http://schemas.openxmlformats.org/officeDocument/2006/relationships" id="261" r:id="R5142804cd8524a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ca33d4dac44646" /><Relationship Type="http://schemas.openxmlformats.org/officeDocument/2006/relationships/slide" Target="/ppt/slides/slide1.xml" Id="R48bc6ef36b49495b" /><Relationship Type="http://schemas.openxmlformats.org/officeDocument/2006/relationships/slide" Target="/ppt/slides/slide2.xml" Id="R08f8104760254b3e" /><Relationship Type="http://schemas.openxmlformats.org/officeDocument/2006/relationships/slide" Target="/ppt/slides/slide3.xml" Id="R5bdd86bea8984b71" /><Relationship Type="http://schemas.openxmlformats.org/officeDocument/2006/relationships/slide" Target="/ppt/slides/slide4.xml" Id="Rbb14d7a4ea7443d5" /><Relationship Type="http://schemas.openxmlformats.org/officeDocument/2006/relationships/slide" Target="/ppt/slides/slide5.xml" Id="R2b5c7479f0144db5" /><Relationship Type="http://schemas.openxmlformats.org/officeDocument/2006/relationships/slide" Target="/ppt/slides/slide6.xml" Id="R5142804cd8524a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e4977b602349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782f7ffdb46eb" /><Relationship Type="http://schemas.openxmlformats.org/officeDocument/2006/relationships/theme" Target="/ppt/slideMasters/theme/theme1.xml" Id="R7df4d772b5bf4e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d782f7ffdb46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1c158b2d54e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f31a4f8e141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32c86eb434e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b9b22112948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3b0988d1141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81774fdf944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ODINSEN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ODINSEN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ODINSEN ODD ARNULF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990 040 001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ODINSEN HOLDING AS</a:t>
            </a:r>
          </a:p>
        </p:txBody>
      </p:sp>
    </p:spTree>
  </p:cSld>
  <p:clrMapOvr>
    <a:masterClrMapping xmlns:a="http://schemas.openxmlformats.org/drawingml/2006/main"/>
  </p:clrMapOvr>
</p:sld>
</file>