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1ad6baad2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f66a28cb3434b"/>
  </p:sldMasterIdLst>
  <p:sldIdLst>
    <p:sldId xmlns:r="http://schemas.openxmlformats.org/officeDocument/2006/relationships" id="256" r:id="R81d447d48dd7455a"/>
    <p:sldId xmlns:r="http://schemas.openxmlformats.org/officeDocument/2006/relationships" id="257" r:id="R92cc711187d24c31"/>
    <p:sldId xmlns:r="http://schemas.openxmlformats.org/officeDocument/2006/relationships" id="258" r:id="Rf4650c5ddebc4d1b"/>
    <p:sldId xmlns:r="http://schemas.openxmlformats.org/officeDocument/2006/relationships" id="259" r:id="R07364f29759b4afa"/>
    <p:sldId xmlns:r="http://schemas.openxmlformats.org/officeDocument/2006/relationships" id="260" r:id="R0b51bda7af674614"/>
    <p:sldId xmlns:r="http://schemas.openxmlformats.org/officeDocument/2006/relationships" id="261" r:id="R4e510b995f3648f5"/>
    <p:sldId xmlns:r="http://schemas.openxmlformats.org/officeDocument/2006/relationships" id="262" r:id="R3a43a52608fe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f66a28cb3434b" /><Relationship Type="http://schemas.openxmlformats.org/officeDocument/2006/relationships/slide" Target="/ppt/slides/slide1.xml" Id="R81d447d48dd7455a" /><Relationship Type="http://schemas.openxmlformats.org/officeDocument/2006/relationships/slide" Target="/ppt/slides/slide2.xml" Id="R92cc711187d24c31" /><Relationship Type="http://schemas.openxmlformats.org/officeDocument/2006/relationships/slide" Target="/ppt/slides/slide3.xml" Id="Rf4650c5ddebc4d1b" /><Relationship Type="http://schemas.openxmlformats.org/officeDocument/2006/relationships/slide" Target="/ppt/slides/slide4.xml" Id="R07364f29759b4afa" /><Relationship Type="http://schemas.openxmlformats.org/officeDocument/2006/relationships/slide" Target="/ppt/slides/slide5.xml" Id="R0b51bda7af674614" /><Relationship Type="http://schemas.openxmlformats.org/officeDocument/2006/relationships/slide" Target="/ppt/slides/slide6.xml" Id="R4e510b995f3648f5" /><Relationship Type="http://schemas.openxmlformats.org/officeDocument/2006/relationships/slide" Target="/ppt/slides/slide7.xml" Id="R3a43a52608fe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7ce28a6b2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4a69ae324fe9" /><Relationship Type="http://schemas.openxmlformats.org/officeDocument/2006/relationships/theme" Target="/ppt/slideMasters/theme/theme1.xml" Id="R5112392d5c0b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db4a69ae32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456668f7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29dfaa997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268e3fae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949f6c576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c3c057683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8ba02512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95395b79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