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fd344821744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0bc67c8ea24f2a"/>
  </p:sldMasterIdLst>
  <p:sldIdLst>
    <p:sldId xmlns:r="http://schemas.openxmlformats.org/officeDocument/2006/relationships" id="256" r:id="Ref52d4fac6534749"/>
    <p:sldId xmlns:r="http://schemas.openxmlformats.org/officeDocument/2006/relationships" id="257" r:id="R0b315ee3f89f4e90"/>
    <p:sldId xmlns:r="http://schemas.openxmlformats.org/officeDocument/2006/relationships" id="258" r:id="R67267edbe490453d"/>
    <p:sldId xmlns:r="http://schemas.openxmlformats.org/officeDocument/2006/relationships" id="259" r:id="R813d3f4b8c934029"/>
    <p:sldId xmlns:r="http://schemas.openxmlformats.org/officeDocument/2006/relationships" id="260" r:id="Red6bf5f54d124935"/>
    <p:sldId xmlns:r="http://schemas.openxmlformats.org/officeDocument/2006/relationships" id="261" r:id="R2751386ad1174e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bc67c8ea24f2a" /><Relationship Type="http://schemas.openxmlformats.org/officeDocument/2006/relationships/slide" Target="/ppt/slides/slide1.xml" Id="Ref52d4fac6534749" /><Relationship Type="http://schemas.openxmlformats.org/officeDocument/2006/relationships/slide" Target="/ppt/slides/slide2.xml" Id="R0b315ee3f89f4e90" /><Relationship Type="http://schemas.openxmlformats.org/officeDocument/2006/relationships/slide" Target="/ppt/slides/slide3.xml" Id="R67267edbe490453d" /><Relationship Type="http://schemas.openxmlformats.org/officeDocument/2006/relationships/slide" Target="/ppt/slides/slide4.xml" Id="R813d3f4b8c934029" /><Relationship Type="http://schemas.openxmlformats.org/officeDocument/2006/relationships/slide" Target="/ppt/slides/slide5.xml" Id="Red6bf5f54d124935" /><Relationship Type="http://schemas.openxmlformats.org/officeDocument/2006/relationships/slide" Target="/ppt/slides/slide6.xml" Id="R2751386ad1174e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466ac9f82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f98d00ce8429a" /><Relationship Type="http://schemas.openxmlformats.org/officeDocument/2006/relationships/theme" Target="/ppt/slideMasters/theme/theme1.xml" Id="Rab654ddab1d5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4f98d00ce8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3ea652723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0744a810a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4c2fcaae4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125178efe43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91be77400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8944bc08b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EISGUL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2166 Oppaker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osg@eisgul.no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990 033 293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