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6f6bda977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ff1c1d1d84e1f"/>
  </p:sldMasterIdLst>
  <p:sldIdLst>
    <p:sldId xmlns:r="http://schemas.openxmlformats.org/officeDocument/2006/relationships" id="256" r:id="R617411b230234174"/>
    <p:sldId xmlns:r="http://schemas.openxmlformats.org/officeDocument/2006/relationships" id="257" r:id="Rc2d236129fa3475b"/>
    <p:sldId xmlns:r="http://schemas.openxmlformats.org/officeDocument/2006/relationships" id="258" r:id="Rce13a7b577604a6f"/>
    <p:sldId xmlns:r="http://schemas.openxmlformats.org/officeDocument/2006/relationships" id="259" r:id="R01221987b2b04998"/>
    <p:sldId xmlns:r="http://schemas.openxmlformats.org/officeDocument/2006/relationships" id="260" r:id="Re9b1cf1eca9f4c27"/>
    <p:sldId xmlns:r="http://schemas.openxmlformats.org/officeDocument/2006/relationships" id="261" r:id="R5911c428bd054053"/>
    <p:sldId xmlns:r="http://schemas.openxmlformats.org/officeDocument/2006/relationships" id="262" r:id="Rd9d1e9f0d73f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ff1c1d1d84e1f" /><Relationship Type="http://schemas.openxmlformats.org/officeDocument/2006/relationships/slide" Target="/ppt/slides/slide1.xml" Id="R617411b230234174" /><Relationship Type="http://schemas.openxmlformats.org/officeDocument/2006/relationships/slide" Target="/ppt/slides/slide2.xml" Id="Rc2d236129fa3475b" /><Relationship Type="http://schemas.openxmlformats.org/officeDocument/2006/relationships/slide" Target="/ppt/slides/slide3.xml" Id="Rce13a7b577604a6f" /><Relationship Type="http://schemas.openxmlformats.org/officeDocument/2006/relationships/slide" Target="/ppt/slides/slide4.xml" Id="R01221987b2b04998" /><Relationship Type="http://schemas.openxmlformats.org/officeDocument/2006/relationships/slide" Target="/ppt/slides/slide5.xml" Id="Re9b1cf1eca9f4c27" /><Relationship Type="http://schemas.openxmlformats.org/officeDocument/2006/relationships/slide" Target="/ppt/slides/slide6.xml" Id="R5911c428bd054053" /><Relationship Type="http://schemas.openxmlformats.org/officeDocument/2006/relationships/slide" Target="/ppt/slides/slide7.xml" Id="Rd9d1e9f0d73f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c03395287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2debc9264163" /><Relationship Type="http://schemas.openxmlformats.org/officeDocument/2006/relationships/theme" Target="/ppt/slideMasters/theme/theme1.xml" Id="R468ebb4a1c8d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422debc926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84f4546c34e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05e313349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51002a270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027d6825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67ae83ed9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d391ee48e4b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266d1c9b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