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b3453d420d42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abb61d1ecd4a8a"/>
  </p:sldMasterIdLst>
  <p:sldIdLst>
    <p:sldId xmlns:r="http://schemas.openxmlformats.org/officeDocument/2006/relationships" id="256" r:id="R6b5a93d64a934604"/>
    <p:sldId xmlns:r="http://schemas.openxmlformats.org/officeDocument/2006/relationships" id="257" r:id="R013b443ac1f14b9b"/>
    <p:sldId xmlns:r="http://schemas.openxmlformats.org/officeDocument/2006/relationships" id="258" r:id="R086862bec2454ba7"/>
    <p:sldId xmlns:r="http://schemas.openxmlformats.org/officeDocument/2006/relationships" id="259" r:id="R3225168c81f4484d"/>
    <p:sldId xmlns:r="http://schemas.openxmlformats.org/officeDocument/2006/relationships" id="260" r:id="R664b47d9f73d49e6"/>
    <p:sldId xmlns:r="http://schemas.openxmlformats.org/officeDocument/2006/relationships" id="261" r:id="Rfca7456f7bcb4536"/>
    <p:sldId xmlns:r="http://schemas.openxmlformats.org/officeDocument/2006/relationships" id="262" r:id="R619b447346ba4c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abb61d1ecd4a8a" /><Relationship Type="http://schemas.openxmlformats.org/officeDocument/2006/relationships/slide" Target="/ppt/slides/slide1.xml" Id="R6b5a93d64a934604" /><Relationship Type="http://schemas.openxmlformats.org/officeDocument/2006/relationships/slide" Target="/ppt/slides/slide2.xml" Id="R013b443ac1f14b9b" /><Relationship Type="http://schemas.openxmlformats.org/officeDocument/2006/relationships/slide" Target="/ppt/slides/slide3.xml" Id="R086862bec2454ba7" /><Relationship Type="http://schemas.openxmlformats.org/officeDocument/2006/relationships/slide" Target="/ppt/slides/slide4.xml" Id="R3225168c81f4484d" /><Relationship Type="http://schemas.openxmlformats.org/officeDocument/2006/relationships/slide" Target="/ppt/slides/slide5.xml" Id="R664b47d9f73d49e6" /><Relationship Type="http://schemas.openxmlformats.org/officeDocument/2006/relationships/slide" Target="/ppt/slides/slide6.xml" Id="Rfca7456f7bcb4536" /><Relationship Type="http://schemas.openxmlformats.org/officeDocument/2006/relationships/slide" Target="/ppt/slides/slide7.xml" Id="R619b447346ba4c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5017f7b15842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28bd0f0ae4d4b" /><Relationship Type="http://schemas.openxmlformats.org/officeDocument/2006/relationships/theme" Target="/ppt/slideMasters/theme/theme1.xml" Id="R7b594f868c9d47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028bd0f0ae4d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6b4e4947349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51f2c73254a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244f35c204b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3add6ed424b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5f717c43b43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9fb7947704e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5934de43b4e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JØRGENSLØKKEN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JØRGENSLØKKEN HOLDING AS ble etablert [år] og holder til i Jaren.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−920 411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2 928 122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44 130 919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46 750 872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GISLEBERG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Risbakkvegen 83 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2770 Jaren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gg@marcello.no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990 008 299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