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b77cd08c5944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ef1ae5dc7d420a"/>
  </p:sldMasterIdLst>
  <p:sldIdLst>
    <p:sldId xmlns:r="http://schemas.openxmlformats.org/officeDocument/2006/relationships" id="256" r:id="Rdf1b4d8354a44e32"/>
    <p:sldId xmlns:r="http://schemas.openxmlformats.org/officeDocument/2006/relationships" id="257" r:id="R18cfd4f7338a40be"/>
    <p:sldId xmlns:r="http://schemas.openxmlformats.org/officeDocument/2006/relationships" id="258" r:id="R3155e5c77b234df4"/>
    <p:sldId xmlns:r="http://schemas.openxmlformats.org/officeDocument/2006/relationships" id="259" r:id="R770bb60eae3a4e2c"/>
    <p:sldId xmlns:r="http://schemas.openxmlformats.org/officeDocument/2006/relationships" id="260" r:id="R775e7f9d005643b0"/>
    <p:sldId xmlns:r="http://schemas.openxmlformats.org/officeDocument/2006/relationships" id="261" r:id="R5f3808a9e7444d6d"/>
    <p:sldId xmlns:r="http://schemas.openxmlformats.org/officeDocument/2006/relationships" id="262" r:id="R843e6b0f960741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f1ae5dc7d420a" /><Relationship Type="http://schemas.openxmlformats.org/officeDocument/2006/relationships/slide" Target="/ppt/slides/slide1.xml" Id="Rdf1b4d8354a44e32" /><Relationship Type="http://schemas.openxmlformats.org/officeDocument/2006/relationships/slide" Target="/ppt/slides/slide2.xml" Id="R18cfd4f7338a40be" /><Relationship Type="http://schemas.openxmlformats.org/officeDocument/2006/relationships/slide" Target="/ppt/slides/slide3.xml" Id="R3155e5c77b234df4" /><Relationship Type="http://schemas.openxmlformats.org/officeDocument/2006/relationships/slide" Target="/ppt/slides/slide4.xml" Id="R770bb60eae3a4e2c" /><Relationship Type="http://schemas.openxmlformats.org/officeDocument/2006/relationships/slide" Target="/ppt/slides/slide5.xml" Id="R775e7f9d005643b0" /><Relationship Type="http://schemas.openxmlformats.org/officeDocument/2006/relationships/slide" Target="/ppt/slides/slide6.xml" Id="R5f3808a9e7444d6d" /><Relationship Type="http://schemas.openxmlformats.org/officeDocument/2006/relationships/slide" Target="/ppt/slides/slide7.xml" Id="R843e6b0f960741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b840f988048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0ac688b304780" /><Relationship Type="http://schemas.openxmlformats.org/officeDocument/2006/relationships/theme" Target="/ppt/slideMasters/theme/theme1.xml" Id="R8f1152fd186a41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a0ac688b3047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f8041f7134c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7fda0660846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4cc1f15a14b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af7bfe16244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d083fbe5a4e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a49a8c6fb41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c479b733847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HJORTESET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HJORTESET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5 237 853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1 907 964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4 316 899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8 058 767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83 976 306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OG OLAV HJORTESETS ALMINNELIGE STIFTELSE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HJORTESET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1444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989 996 010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HJORTESET AS</a:t>
            </a:r>
          </a:p>
        </p:txBody>
      </p:sp>
    </p:spTree>
  </p:cSld>
  <p:clrMapOvr>
    <a:masterClrMapping xmlns:a="http://schemas.openxmlformats.org/drawingml/2006/main"/>
  </p:clrMapOvr>
</p:sld>
</file>