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eee8f26a2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eb3e564644011"/>
  </p:sldMasterIdLst>
  <p:sldIdLst>
    <p:sldId xmlns:r="http://schemas.openxmlformats.org/officeDocument/2006/relationships" id="256" r:id="R0a799b21f6a848bd"/>
    <p:sldId xmlns:r="http://schemas.openxmlformats.org/officeDocument/2006/relationships" id="257" r:id="R3c6ece84f0a645a9"/>
    <p:sldId xmlns:r="http://schemas.openxmlformats.org/officeDocument/2006/relationships" id="258" r:id="R7118fd53f81644bd"/>
    <p:sldId xmlns:r="http://schemas.openxmlformats.org/officeDocument/2006/relationships" id="259" r:id="R5561fc12e16f42ab"/>
    <p:sldId xmlns:r="http://schemas.openxmlformats.org/officeDocument/2006/relationships" id="260" r:id="Rb44dfaa596e848a5"/>
    <p:sldId xmlns:r="http://schemas.openxmlformats.org/officeDocument/2006/relationships" id="261" r:id="R6e87198febf24954"/>
    <p:sldId xmlns:r="http://schemas.openxmlformats.org/officeDocument/2006/relationships" id="262" r:id="Re4f00f847bf643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eb3e564644011" /><Relationship Type="http://schemas.openxmlformats.org/officeDocument/2006/relationships/slide" Target="/ppt/slides/slide1.xml" Id="R0a799b21f6a848bd" /><Relationship Type="http://schemas.openxmlformats.org/officeDocument/2006/relationships/slide" Target="/ppt/slides/slide2.xml" Id="R3c6ece84f0a645a9" /><Relationship Type="http://schemas.openxmlformats.org/officeDocument/2006/relationships/slide" Target="/ppt/slides/slide3.xml" Id="R7118fd53f81644bd" /><Relationship Type="http://schemas.openxmlformats.org/officeDocument/2006/relationships/slide" Target="/ppt/slides/slide4.xml" Id="R5561fc12e16f42ab" /><Relationship Type="http://schemas.openxmlformats.org/officeDocument/2006/relationships/slide" Target="/ppt/slides/slide5.xml" Id="Rb44dfaa596e848a5" /><Relationship Type="http://schemas.openxmlformats.org/officeDocument/2006/relationships/slide" Target="/ppt/slides/slide6.xml" Id="R6e87198febf24954" /><Relationship Type="http://schemas.openxmlformats.org/officeDocument/2006/relationships/slide" Target="/ppt/slides/slide7.xml" Id="Re4f00f847bf643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f59fb4bbc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c4e84d7464187" /><Relationship Type="http://schemas.openxmlformats.org/officeDocument/2006/relationships/theme" Target="/ppt/slideMasters/theme/theme1.xml" Id="R2a6c7b672a2e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c4e84d746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0378daa5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41351768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2a3b23715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848735d794b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75311634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a42dbb581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5a08687574e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TMF NORWAY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118 600 858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12 749 834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9 672 331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32 019 047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87 016 654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TMF HOLDING INTERNATIONAL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Hagaløkkveien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25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office.norway@tmf-group.com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www.tmf-group.com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989 987 429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