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6f02ad7a4646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1c6d3dc00e4083"/>
  </p:sldMasterIdLst>
  <p:sldIdLst>
    <p:sldId xmlns:r="http://schemas.openxmlformats.org/officeDocument/2006/relationships" id="256" r:id="R5c70db327b9b4ca7"/>
    <p:sldId xmlns:r="http://schemas.openxmlformats.org/officeDocument/2006/relationships" id="257" r:id="R9d74a653390e4a2f"/>
    <p:sldId xmlns:r="http://schemas.openxmlformats.org/officeDocument/2006/relationships" id="258" r:id="R724c4770ce63408a"/>
    <p:sldId xmlns:r="http://schemas.openxmlformats.org/officeDocument/2006/relationships" id="259" r:id="R6cc8102bf78d4529"/>
    <p:sldId xmlns:r="http://schemas.openxmlformats.org/officeDocument/2006/relationships" id="260" r:id="R3c3ed6b0d0f94f5a"/>
    <p:sldId xmlns:r="http://schemas.openxmlformats.org/officeDocument/2006/relationships" id="261" r:id="R5cf1e21123114bfb"/>
    <p:sldId xmlns:r="http://schemas.openxmlformats.org/officeDocument/2006/relationships" id="262" r:id="R68556098beb942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c6d3dc00e4083" /><Relationship Type="http://schemas.openxmlformats.org/officeDocument/2006/relationships/slide" Target="/ppt/slides/slide1.xml" Id="R5c70db327b9b4ca7" /><Relationship Type="http://schemas.openxmlformats.org/officeDocument/2006/relationships/slide" Target="/ppt/slides/slide2.xml" Id="R9d74a653390e4a2f" /><Relationship Type="http://schemas.openxmlformats.org/officeDocument/2006/relationships/slide" Target="/ppt/slides/slide3.xml" Id="R724c4770ce63408a" /><Relationship Type="http://schemas.openxmlformats.org/officeDocument/2006/relationships/slide" Target="/ppt/slides/slide4.xml" Id="R6cc8102bf78d4529" /><Relationship Type="http://schemas.openxmlformats.org/officeDocument/2006/relationships/slide" Target="/ppt/slides/slide5.xml" Id="R3c3ed6b0d0f94f5a" /><Relationship Type="http://schemas.openxmlformats.org/officeDocument/2006/relationships/slide" Target="/ppt/slides/slide6.xml" Id="R5cf1e21123114bfb" /><Relationship Type="http://schemas.openxmlformats.org/officeDocument/2006/relationships/slide" Target="/ppt/slides/slide7.xml" Id="R68556098beb942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9a2210547940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c8fa568ae4afd" /><Relationship Type="http://schemas.openxmlformats.org/officeDocument/2006/relationships/theme" Target="/ppt/slideMasters/theme/theme1.xml" Id="R8d7e87cded6e44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8c8fa568ae4a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f4a2815f341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4fbe03d0140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2ae319db845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be8c646ae4d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71e11e1d342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aeccaaae84a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d500b126946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SPURS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SPURS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−1 892 471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18 560 046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18 831 316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HORNE EIKELAND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EIDE HORNE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 EIDE HORNE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Complér Accounting AS, 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