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2b4de96f2641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a26170f0b540c9"/>
  </p:sldMasterIdLst>
  <p:sldIdLst>
    <p:sldId xmlns:r="http://schemas.openxmlformats.org/officeDocument/2006/relationships" id="256" r:id="Rd5190905871f47bd"/>
    <p:sldId xmlns:r="http://schemas.openxmlformats.org/officeDocument/2006/relationships" id="257" r:id="Rc2b0d303158c41c9"/>
    <p:sldId xmlns:r="http://schemas.openxmlformats.org/officeDocument/2006/relationships" id="258" r:id="R5ce6afd357014efc"/>
    <p:sldId xmlns:r="http://schemas.openxmlformats.org/officeDocument/2006/relationships" id="259" r:id="Rdd612b972c4b4e83"/>
    <p:sldId xmlns:r="http://schemas.openxmlformats.org/officeDocument/2006/relationships" id="260" r:id="R0e8f28952f5744bc"/>
    <p:sldId xmlns:r="http://schemas.openxmlformats.org/officeDocument/2006/relationships" id="261" r:id="R8063ff2e54d74274"/>
    <p:sldId xmlns:r="http://schemas.openxmlformats.org/officeDocument/2006/relationships" id="262" r:id="Ra452d0d9632f4b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a26170f0b540c9" /><Relationship Type="http://schemas.openxmlformats.org/officeDocument/2006/relationships/slide" Target="/ppt/slides/slide1.xml" Id="Rd5190905871f47bd" /><Relationship Type="http://schemas.openxmlformats.org/officeDocument/2006/relationships/slide" Target="/ppt/slides/slide2.xml" Id="Rc2b0d303158c41c9" /><Relationship Type="http://schemas.openxmlformats.org/officeDocument/2006/relationships/slide" Target="/ppt/slides/slide3.xml" Id="R5ce6afd357014efc" /><Relationship Type="http://schemas.openxmlformats.org/officeDocument/2006/relationships/slide" Target="/ppt/slides/slide4.xml" Id="Rdd612b972c4b4e83" /><Relationship Type="http://schemas.openxmlformats.org/officeDocument/2006/relationships/slide" Target="/ppt/slides/slide5.xml" Id="R0e8f28952f5744bc" /><Relationship Type="http://schemas.openxmlformats.org/officeDocument/2006/relationships/slide" Target="/ppt/slides/slide6.xml" Id="R8063ff2e54d74274" /><Relationship Type="http://schemas.openxmlformats.org/officeDocument/2006/relationships/slide" Target="/ppt/slides/slide7.xml" Id="Ra452d0d9632f4b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d3c204ec474d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34d2352d44be8" /><Relationship Type="http://schemas.openxmlformats.org/officeDocument/2006/relationships/theme" Target="/ppt/slideMasters/theme/theme1.xml" Id="R020e834e389542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034d2352d44b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6a55f5d024c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c4e7493a147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782bb4b0a4a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54641a6884c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50aea743846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8b47d046b45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0f068c19748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POT INVEST AS ble etablert [år] og holder til i Bærums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−3 627 173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7 406 262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7 575 963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TOBIASSEN PER OSKAR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Linderudveien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1353 Bærums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