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7296be262341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f1f6bedec74971"/>
  </p:sldMasterIdLst>
  <p:sldIdLst>
    <p:sldId xmlns:r="http://schemas.openxmlformats.org/officeDocument/2006/relationships" id="256" r:id="R06d8dbbda1f844bd"/>
    <p:sldId xmlns:r="http://schemas.openxmlformats.org/officeDocument/2006/relationships" id="257" r:id="R61e3f2febfdd449e"/>
    <p:sldId xmlns:r="http://schemas.openxmlformats.org/officeDocument/2006/relationships" id="258" r:id="R88a5e59142a94569"/>
    <p:sldId xmlns:r="http://schemas.openxmlformats.org/officeDocument/2006/relationships" id="259" r:id="R074f00c46dbc4b46"/>
    <p:sldId xmlns:r="http://schemas.openxmlformats.org/officeDocument/2006/relationships" id="260" r:id="R91a1683b284c4078"/>
    <p:sldId xmlns:r="http://schemas.openxmlformats.org/officeDocument/2006/relationships" id="261" r:id="Rcb253a5b5a0740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f1f6bedec74971" /><Relationship Type="http://schemas.openxmlformats.org/officeDocument/2006/relationships/slide" Target="/ppt/slides/slide1.xml" Id="R06d8dbbda1f844bd" /><Relationship Type="http://schemas.openxmlformats.org/officeDocument/2006/relationships/slide" Target="/ppt/slides/slide2.xml" Id="R61e3f2febfdd449e" /><Relationship Type="http://schemas.openxmlformats.org/officeDocument/2006/relationships/slide" Target="/ppt/slides/slide3.xml" Id="R88a5e59142a94569" /><Relationship Type="http://schemas.openxmlformats.org/officeDocument/2006/relationships/slide" Target="/ppt/slides/slide4.xml" Id="R074f00c46dbc4b46" /><Relationship Type="http://schemas.openxmlformats.org/officeDocument/2006/relationships/slide" Target="/ppt/slides/slide5.xml" Id="R91a1683b284c4078" /><Relationship Type="http://schemas.openxmlformats.org/officeDocument/2006/relationships/slide" Target="/ppt/slides/slide6.xml" Id="Rcb253a5b5a0740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b16c7c171b49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d2e1207f946c5" /><Relationship Type="http://schemas.openxmlformats.org/officeDocument/2006/relationships/theme" Target="/ppt/slideMasters/theme/theme1.xml" Id="R56b86695dcc643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ad2e1207f946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dc66df25941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aeaf51c5b49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d938abe9e46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b8492fb2c49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3898b782f42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abe5526b944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Linderudveien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1353 Bærums 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