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8ad8667f3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f585522e145d0"/>
  </p:sldMasterIdLst>
  <p:sldIdLst>
    <p:sldId xmlns:r="http://schemas.openxmlformats.org/officeDocument/2006/relationships" id="256" r:id="R4256eb610edc431a"/>
    <p:sldId xmlns:r="http://schemas.openxmlformats.org/officeDocument/2006/relationships" id="257" r:id="Rc7836f1cdeef48f6"/>
    <p:sldId xmlns:r="http://schemas.openxmlformats.org/officeDocument/2006/relationships" id="258" r:id="Refbd507fffff45cc"/>
    <p:sldId xmlns:r="http://schemas.openxmlformats.org/officeDocument/2006/relationships" id="259" r:id="Rfb0f31693a4b4961"/>
    <p:sldId xmlns:r="http://schemas.openxmlformats.org/officeDocument/2006/relationships" id="260" r:id="R4ebc5db1a56c457a"/>
    <p:sldId xmlns:r="http://schemas.openxmlformats.org/officeDocument/2006/relationships" id="261" r:id="R42cf86007bd3467b"/>
    <p:sldId xmlns:r="http://schemas.openxmlformats.org/officeDocument/2006/relationships" id="262" r:id="R158df62aac39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f585522e145d0" /><Relationship Type="http://schemas.openxmlformats.org/officeDocument/2006/relationships/slide" Target="/ppt/slides/slide1.xml" Id="R4256eb610edc431a" /><Relationship Type="http://schemas.openxmlformats.org/officeDocument/2006/relationships/slide" Target="/ppt/slides/slide2.xml" Id="Rc7836f1cdeef48f6" /><Relationship Type="http://schemas.openxmlformats.org/officeDocument/2006/relationships/slide" Target="/ppt/slides/slide3.xml" Id="Refbd507fffff45cc" /><Relationship Type="http://schemas.openxmlformats.org/officeDocument/2006/relationships/slide" Target="/ppt/slides/slide4.xml" Id="Rfb0f31693a4b4961" /><Relationship Type="http://schemas.openxmlformats.org/officeDocument/2006/relationships/slide" Target="/ppt/slides/slide5.xml" Id="R4ebc5db1a56c457a" /><Relationship Type="http://schemas.openxmlformats.org/officeDocument/2006/relationships/slide" Target="/ppt/slides/slide6.xml" Id="R42cf86007bd3467b" /><Relationship Type="http://schemas.openxmlformats.org/officeDocument/2006/relationships/slide" Target="/ppt/slides/slide7.xml" Id="R158df62aac39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5f8a6030e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fa5fc9a6e4aee" /><Relationship Type="http://schemas.openxmlformats.org/officeDocument/2006/relationships/theme" Target="/ppt/slideMasters/theme/theme1.xml" Id="Rfd870fcfab2f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fa5fc9a6e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81e39e78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a12f21a8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1852e11ec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e8e35172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e81e3d06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51f9bf4a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e41528e8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