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1e7485fa7948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2a1965926d4884"/>
  </p:sldMasterIdLst>
  <p:sldIdLst>
    <p:sldId xmlns:r="http://schemas.openxmlformats.org/officeDocument/2006/relationships" id="256" r:id="Rcbc39855bd1a4121"/>
    <p:sldId xmlns:r="http://schemas.openxmlformats.org/officeDocument/2006/relationships" id="257" r:id="R9e74b936100e4c32"/>
    <p:sldId xmlns:r="http://schemas.openxmlformats.org/officeDocument/2006/relationships" id="258" r:id="R0a5994c6e64d4ed6"/>
    <p:sldId xmlns:r="http://schemas.openxmlformats.org/officeDocument/2006/relationships" id="259" r:id="Rc5b2bec702514f3e"/>
    <p:sldId xmlns:r="http://schemas.openxmlformats.org/officeDocument/2006/relationships" id="260" r:id="Rf7f5a4e1efda4e5c"/>
    <p:sldId xmlns:r="http://schemas.openxmlformats.org/officeDocument/2006/relationships" id="261" r:id="R1a5d05cbf7794c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2a1965926d4884" /><Relationship Type="http://schemas.openxmlformats.org/officeDocument/2006/relationships/slide" Target="/ppt/slides/slide1.xml" Id="Rcbc39855bd1a4121" /><Relationship Type="http://schemas.openxmlformats.org/officeDocument/2006/relationships/slide" Target="/ppt/slides/slide2.xml" Id="R9e74b936100e4c32" /><Relationship Type="http://schemas.openxmlformats.org/officeDocument/2006/relationships/slide" Target="/ppt/slides/slide3.xml" Id="R0a5994c6e64d4ed6" /><Relationship Type="http://schemas.openxmlformats.org/officeDocument/2006/relationships/slide" Target="/ppt/slides/slide4.xml" Id="Rc5b2bec702514f3e" /><Relationship Type="http://schemas.openxmlformats.org/officeDocument/2006/relationships/slide" Target="/ppt/slides/slide5.xml" Id="Rf7f5a4e1efda4e5c" /><Relationship Type="http://schemas.openxmlformats.org/officeDocument/2006/relationships/slide" Target="/ppt/slides/slide6.xml" Id="R1a5d05cbf7794c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c5c2fcddea46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04adb77b94ce7" /><Relationship Type="http://schemas.openxmlformats.org/officeDocument/2006/relationships/theme" Target="/ppt/slideMasters/theme/theme1.xml" Id="R17aa39b598904c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e04adb77b94c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1abe5e54148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06ebc134446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c1c4275954e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05dad01f54e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339bea04b49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a39e4118848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OSCARSBORG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OSCARSBORG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OSCARSBORG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OSCARSBORG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OSCARSBORG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OSCARSBORG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eemoe@online.no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989 967 134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OSCARSBORG HOLDING AS</a:t>
            </a:r>
          </a:p>
        </p:txBody>
      </p:sp>
    </p:spTree>
  </p:cSld>
  <p:clrMapOvr>
    <a:masterClrMapping xmlns:a="http://schemas.openxmlformats.org/drawingml/2006/main"/>
  </p:clrMapOvr>
</p:sld>
</file>