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ee0d15f2544b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c850f4b12b4154"/>
  </p:sldMasterIdLst>
  <p:sldIdLst>
    <p:sldId xmlns:r="http://schemas.openxmlformats.org/officeDocument/2006/relationships" id="256" r:id="Rd498198dc1554fd9"/>
    <p:sldId xmlns:r="http://schemas.openxmlformats.org/officeDocument/2006/relationships" id="257" r:id="Rcff0b79604c3400b"/>
    <p:sldId xmlns:r="http://schemas.openxmlformats.org/officeDocument/2006/relationships" id="258" r:id="R56487aeb9ee84b84"/>
    <p:sldId xmlns:r="http://schemas.openxmlformats.org/officeDocument/2006/relationships" id="259" r:id="R6e8de5d6e2484c82"/>
    <p:sldId xmlns:r="http://schemas.openxmlformats.org/officeDocument/2006/relationships" id="260" r:id="R29b5f7acde9f485f"/>
    <p:sldId xmlns:r="http://schemas.openxmlformats.org/officeDocument/2006/relationships" id="261" r:id="Rc9862d8f00df47a9"/>
    <p:sldId xmlns:r="http://schemas.openxmlformats.org/officeDocument/2006/relationships" id="262" r:id="R6bf4fe75d36e49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c850f4b12b4154" /><Relationship Type="http://schemas.openxmlformats.org/officeDocument/2006/relationships/slide" Target="/ppt/slides/slide1.xml" Id="Rd498198dc1554fd9" /><Relationship Type="http://schemas.openxmlformats.org/officeDocument/2006/relationships/slide" Target="/ppt/slides/slide2.xml" Id="Rcff0b79604c3400b" /><Relationship Type="http://schemas.openxmlformats.org/officeDocument/2006/relationships/slide" Target="/ppt/slides/slide3.xml" Id="R56487aeb9ee84b84" /><Relationship Type="http://schemas.openxmlformats.org/officeDocument/2006/relationships/slide" Target="/ppt/slides/slide4.xml" Id="R6e8de5d6e2484c82" /><Relationship Type="http://schemas.openxmlformats.org/officeDocument/2006/relationships/slide" Target="/ppt/slides/slide5.xml" Id="R29b5f7acde9f485f" /><Relationship Type="http://schemas.openxmlformats.org/officeDocument/2006/relationships/slide" Target="/ppt/slides/slide6.xml" Id="Rc9862d8f00df47a9" /><Relationship Type="http://schemas.openxmlformats.org/officeDocument/2006/relationships/slide" Target="/ppt/slides/slide7.xml" Id="R6bf4fe75d36e49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e2db4e7c834f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9c12b5df64b06" /><Relationship Type="http://schemas.openxmlformats.org/officeDocument/2006/relationships/theme" Target="/ppt/slideMasters/theme/theme1.xml" Id="Rac449e28989844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09c12b5df64b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553ef304840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c3771cc2745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207a615b247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d7464a11443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abb9b528746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f501f370b45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3d67620f847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 MONSEN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MONSEN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1 946 040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926 228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561 751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4 534 424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10 108 306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MONSEN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Seiersbjerget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odd.monsen@kemax.no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