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8ff2c875949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9b963ef964824"/>
  </p:sldMasterIdLst>
  <p:sldIdLst>
    <p:sldId xmlns:r="http://schemas.openxmlformats.org/officeDocument/2006/relationships" id="256" r:id="Rb67f7173ad7e4fd9"/>
    <p:sldId xmlns:r="http://schemas.openxmlformats.org/officeDocument/2006/relationships" id="257" r:id="Raf4bec7cbfda4aa9"/>
    <p:sldId xmlns:r="http://schemas.openxmlformats.org/officeDocument/2006/relationships" id="258" r:id="R8ed1e45a27f043b4"/>
    <p:sldId xmlns:r="http://schemas.openxmlformats.org/officeDocument/2006/relationships" id="259" r:id="R03ceedacb8b54c16"/>
    <p:sldId xmlns:r="http://schemas.openxmlformats.org/officeDocument/2006/relationships" id="260" r:id="R2e5af98e92214bbe"/>
    <p:sldId xmlns:r="http://schemas.openxmlformats.org/officeDocument/2006/relationships" id="261" r:id="R6d725330d63a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9b963ef964824" /><Relationship Type="http://schemas.openxmlformats.org/officeDocument/2006/relationships/slide" Target="/ppt/slides/slide1.xml" Id="Rb67f7173ad7e4fd9" /><Relationship Type="http://schemas.openxmlformats.org/officeDocument/2006/relationships/slide" Target="/ppt/slides/slide2.xml" Id="Raf4bec7cbfda4aa9" /><Relationship Type="http://schemas.openxmlformats.org/officeDocument/2006/relationships/slide" Target="/ppt/slides/slide3.xml" Id="R8ed1e45a27f043b4" /><Relationship Type="http://schemas.openxmlformats.org/officeDocument/2006/relationships/slide" Target="/ppt/slides/slide4.xml" Id="R03ceedacb8b54c16" /><Relationship Type="http://schemas.openxmlformats.org/officeDocument/2006/relationships/slide" Target="/ppt/slides/slide5.xml" Id="R2e5af98e92214bbe" /><Relationship Type="http://schemas.openxmlformats.org/officeDocument/2006/relationships/slide" Target="/ppt/slides/slide6.xml" Id="R6d725330d63a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3a4755764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ea698aed24837" /><Relationship Type="http://schemas.openxmlformats.org/officeDocument/2006/relationships/theme" Target="/ppt/slideMasters/theme/theme1.xml" Id="Rc28febdb93c9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ea698aed2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9f9e5f4b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793f1a6c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96d0001324b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f542eb75f42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2eafa69bf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9b00b9322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Hollenderåsen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LARSING AS</a:t>
            </a:r>
          </a:p>
        </p:txBody>
      </p:sp>
    </p:spTree>
  </p:cSld>
  <p:clrMapOvr>
    <a:masterClrMapping xmlns:a="http://schemas.openxmlformats.org/drawingml/2006/main"/>
  </p:clrMapOvr>
</p:sld>
</file>