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f41ac47d5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0d9586717474f"/>
  </p:sldMasterIdLst>
  <p:sldIdLst>
    <p:sldId xmlns:r="http://schemas.openxmlformats.org/officeDocument/2006/relationships" id="256" r:id="R303971f7f37f4cb2"/>
    <p:sldId xmlns:r="http://schemas.openxmlformats.org/officeDocument/2006/relationships" id="257" r:id="R8533b36d4f2e433b"/>
    <p:sldId xmlns:r="http://schemas.openxmlformats.org/officeDocument/2006/relationships" id="258" r:id="R70be50c861524d65"/>
    <p:sldId xmlns:r="http://schemas.openxmlformats.org/officeDocument/2006/relationships" id="259" r:id="Rfe2bbfd18dd84a70"/>
    <p:sldId xmlns:r="http://schemas.openxmlformats.org/officeDocument/2006/relationships" id="260" r:id="Rdbdc0ddec0284186"/>
    <p:sldId xmlns:r="http://schemas.openxmlformats.org/officeDocument/2006/relationships" id="261" r:id="Rf8e5683a5e6f4075"/>
    <p:sldId xmlns:r="http://schemas.openxmlformats.org/officeDocument/2006/relationships" id="262" r:id="Ree76e6519915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0d9586717474f" /><Relationship Type="http://schemas.openxmlformats.org/officeDocument/2006/relationships/slide" Target="/ppt/slides/slide1.xml" Id="R303971f7f37f4cb2" /><Relationship Type="http://schemas.openxmlformats.org/officeDocument/2006/relationships/slide" Target="/ppt/slides/slide2.xml" Id="R8533b36d4f2e433b" /><Relationship Type="http://schemas.openxmlformats.org/officeDocument/2006/relationships/slide" Target="/ppt/slides/slide3.xml" Id="R70be50c861524d65" /><Relationship Type="http://schemas.openxmlformats.org/officeDocument/2006/relationships/slide" Target="/ppt/slides/slide4.xml" Id="Rfe2bbfd18dd84a70" /><Relationship Type="http://schemas.openxmlformats.org/officeDocument/2006/relationships/slide" Target="/ppt/slides/slide5.xml" Id="Rdbdc0ddec0284186" /><Relationship Type="http://schemas.openxmlformats.org/officeDocument/2006/relationships/slide" Target="/ppt/slides/slide6.xml" Id="Rf8e5683a5e6f4075" /><Relationship Type="http://schemas.openxmlformats.org/officeDocument/2006/relationships/slide" Target="/ppt/slides/slide7.xml" Id="Ree76e6519915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88bd8bbfb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ddfe23f649c3" /><Relationship Type="http://schemas.openxmlformats.org/officeDocument/2006/relationships/theme" Target="/ppt/slideMasters/theme/theme1.xml" Id="R7031d964b8e8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1ddfe23f6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6a0c7c4cb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76aae396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b7b075f5f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30dc73c32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c10ef079f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9e4865be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63761edb7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