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28db3725af549e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6ff1c3aaa794995"/>
  </p:sldMasterIdLst>
  <p:sldIdLst>
    <p:sldId xmlns:r="http://schemas.openxmlformats.org/officeDocument/2006/relationships" id="256" r:id="R0e93c745d9d04b76"/>
    <p:sldId xmlns:r="http://schemas.openxmlformats.org/officeDocument/2006/relationships" id="257" r:id="Rf060a7fddc544fee"/>
    <p:sldId xmlns:r="http://schemas.openxmlformats.org/officeDocument/2006/relationships" id="258" r:id="R9561a022c4004063"/>
    <p:sldId xmlns:r="http://schemas.openxmlformats.org/officeDocument/2006/relationships" id="259" r:id="R3908bffa0a7a4e02"/>
    <p:sldId xmlns:r="http://schemas.openxmlformats.org/officeDocument/2006/relationships" id="260" r:id="R5777363bb0864c5c"/>
    <p:sldId xmlns:r="http://schemas.openxmlformats.org/officeDocument/2006/relationships" id="261" r:id="R2dba0b5aa5894cc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ff1c3aaa794995" /><Relationship Type="http://schemas.openxmlformats.org/officeDocument/2006/relationships/slide" Target="/ppt/slides/slide1.xml" Id="R0e93c745d9d04b76" /><Relationship Type="http://schemas.openxmlformats.org/officeDocument/2006/relationships/slide" Target="/ppt/slides/slide2.xml" Id="Rf060a7fddc544fee" /><Relationship Type="http://schemas.openxmlformats.org/officeDocument/2006/relationships/slide" Target="/ppt/slides/slide3.xml" Id="R9561a022c4004063" /><Relationship Type="http://schemas.openxmlformats.org/officeDocument/2006/relationships/slide" Target="/ppt/slides/slide4.xml" Id="R3908bffa0a7a4e02" /><Relationship Type="http://schemas.openxmlformats.org/officeDocument/2006/relationships/slide" Target="/ppt/slides/slide5.xml" Id="R5777363bb0864c5c" /><Relationship Type="http://schemas.openxmlformats.org/officeDocument/2006/relationships/slide" Target="/ppt/slides/slide6.xml" Id="R2dba0b5aa5894cc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dc3113941c4ba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6b070dfcff460e" /><Relationship Type="http://schemas.openxmlformats.org/officeDocument/2006/relationships/theme" Target="/ppt/slideMasters/theme/theme1.xml" Id="R1461793f395247c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06b070dfcff460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0d8b9d4f32477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ca5c30803a4f9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6a44b503314bc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b3edd62aec493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73cd47ae234b8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84f65b264c4f0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CANDIS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CANDIS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CANDIS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CANDIS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CANDIS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CANDIS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Hvalåsveien 31B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3230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989 966 421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CANDIS HOLDING AS</a:t>
            </a:r>
          </a:p>
        </p:txBody>
      </p:sp>
    </p:spTree>
  </p:cSld>
  <p:clrMapOvr>
    <a:masterClrMapping xmlns:a="http://schemas.openxmlformats.org/drawingml/2006/main"/>
  </p:clrMapOvr>
</p:sld>
</file>