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8f00f53b1d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cfa85d45f4849"/>
  </p:sldMasterIdLst>
  <p:sldIdLst>
    <p:sldId xmlns:r="http://schemas.openxmlformats.org/officeDocument/2006/relationships" id="256" r:id="Re67d79970f3e4ef5"/>
    <p:sldId xmlns:r="http://schemas.openxmlformats.org/officeDocument/2006/relationships" id="257" r:id="R0317e59646254e77"/>
    <p:sldId xmlns:r="http://schemas.openxmlformats.org/officeDocument/2006/relationships" id="258" r:id="Ra3d69ff19faa4509"/>
    <p:sldId xmlns:r="http://schemas.openxmlformats.org/officeDocument/2006/relationships" id="259" r:id="R7208d469b379409c"/>
    <p:sldId xmlns:r="http://schemas.openxmlformats.org/officeDocument/2006/relationships" id="260" r:id="R630983bc24bb47d0"/>
    <p:sldId xmlns:r="http://schemas.openxmlformats.org/officeDocument/2006/relationships" id="261" r:id="R849de5453d73465e"/>
    <p:sldId xmlns:r="http://schemas.openxmlformats.org/officeDocument/2006/relationships" id="262" r:id="R25b4684a21b8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cfa85d45f4849" /><Relationship Type="http://schemas.openxmlformats.org/officeDocument/2006/relationships/slide" Target="/ppt/slides/slide1.xml" Id="Re67d79970f3e4ef5" /><Relationship Type="http://schemas.openxmlformats.org/officeDocument/2006/relationships/slide" Target="/ppt/slides/slide2.xml" Id="R0317e59646254e77" /><Relationship Type="http://schemas.openxmlformats.org/officeDocument/2006/relationships/slide" Target="/ppt/slides/slide3.xml" Id="Ra3d69ff19faa4509" /><Relationship Type="http://schemas.openxmlformats.org/officeDocument/2006/relationships/slide" Target="/ppt/slides/slide4.xml" Id="R7208d469b379409c" /><Relationship Type="http://schemas.openxmlformats.org/officeDocument/2006/relationships/slide" Target="/ppt/slides/slide5.xml" Id="R630983bc24bb47d0" /><Relationship Type="http://schemas.openxmlformats.org/officeDocument/2006/relationships/slide" Target="/ppt/slides/slide6.xml" Id="R849de5453d73465e" /><Relationship Type="http://schemas.openxmlformats.org/officeDocument/2006/relationships/slide" Target="/ppt/slides/slide7.xml" Id="R25b4684a21b8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daa1b072d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0592f336c4c16" /><Relationship Type="http://schemas.openxmlformats.org/officeDocument/2006/relationships/theme" Target="/ppt/slideMasters/theme/theme1.xml" Id="Rdcc7ab1733e44a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50592f336c4c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870d886f948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2f4f218d84b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a5863d97b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eed1bad5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39e29372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8f2abcfb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323859f33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28 516 948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ASCHEHOUG LEIV THORKIL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