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578a48763445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0a7a0068bb4e99"/>
  </p:sldMasterIdLst>
  <p:sldIdLst>
    <p:sldId xmlns:r="http://schemas.openxmlformats.org/officeDocument/2006/relationships" id="256" r:id="Rfe311f35687043f2"/>
    <p:sldId xmlns:r="http://schemas.openxmlformats.org/officeDocument/2006/relationships" id="257" r:id="R6b916d3a9704422b"/>
    <p:sldId xmlns:r="http://schemas.openxmlformats.org/officeDocument/2006/relationships" id="258" r:id="Rbcf3ec2b760e4b8d"/>
    <p:sldId xmlns:r="http://schemas.openxmlformats.org/officeDocument/2006/relationships" id="259" r:id="R45332ca4aabe4942"/>
    <p:sldId xmlns:r="http://schemas.openxmlformats.org/officeDocument/2006/relationships" id="260" r:id="Re18af57773004e98"/>
    <p:sldId xmlns:r="http://schemas.openxmlformats.org/officeDocument/2006/relationships" id="261" r:id="Rb0d26e2e7fda4226"/>
    <p:sldId xmlns:r="http://schemas.openxmlformats.org/officeDocument/2006/relationships" id="262" r:id="R162f7f7d395a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a7a0068bb4e99" /><Relationship Type="http://schemas.openxmlformats.org/officeDocument/2006/relationships/slide" Target="/ppt/slides/slide1.xml" Id="Rfe311f35687043f2" /><Relationship Type="http://schemas.openxmlformats.org/officeDocument/2006/relationships/slide" Target="/ppt/slides/slide2.xml" Id="R6b916d3a9704422b" /><Relationship Type="http://schemas.openxmlformats.org/officeDocument/2006/relationships/slide" Target="/ppt/slides/slide3.xml" Id="Rbcf3ec2b760e4b8d" /><Relationship Type="http://schemas.openxmlformats.org/officeDocument/2006/relationships/slide" Target="/ppt/slides/slide4.xml" Id="R45332ca4aabe4942" /><Relationship Type="http://schemas.openxmlformats.org/officeDocument/2006/relationships/slide" Target="/ppt/slides/slide5.xml" Id="Re18af57773004e98" /><Relationship Type="http://schemas.openxmlformats.org/officeDocument/2006/relationships/slide" Target="/ppt/slides/slide6.xml" Id="Rb0d26e2e7fda4226" /><Relationship Type="http://schemas.openxmlformats.org/officeDocument/2006/relationships/slide" Target="/ppt/slides/slide7.xml" Id="R162f7f7d395a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91c65efaf4a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fed3036944669" /><Relationship Type="http://schemas.openxmlformats.org/officeDocument/2006/relationships/theme" Target="/ppt/slideMasters/theme/theme1.xml" Id="R5bc8f5087bd043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efed30369446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73280eab844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d9258be1d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23464c35b49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0ea2b9108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e26f2469543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23813ec6b47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0c0fc8b8c46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4 074 586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GULLA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GABRIELA KRINGLEBOTTEN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etasje, Enebakkveien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989 946 277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