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344ffab6b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330847d334f42"/>
  </p:sldMasterIdLst>
  <p:sldIdLst>
    <p:sldId xmlns:r="http://schemas.openxmlformats.org/officeDocument/2006/relationships" id="256" r:id="R6da536b19b56497d"/>
    <p:sldId xmlns:r="http://schemas.openxmlformats.org/officeDocument/2006/relationships" id="257" r:id="R5fb67e36ea7c4fc7"/>
    <p:sldId xmlns:r="http://schemas.openxmlformats.org/officeDocument/2006/relationships" id="258" r:id="Rf2aa759a1b0845cc"/>
    <p:sldId xmlns:r="http://schemas.openxmlformats.org/officeDocument/2006/relationships" id="259" r:id="Rcdacfee98dba4ee5"/>
    <p:sldId xmlns:r="http://schemas.openxmlformats.org/officeDocument/2006/relationships" id="260" r:id="Rf429385221504f2d"/>
    <p:sldId xmlns:r="http://schemas.openxmlformats.org/officeDocument/2006/relationships" id="261" r:id="R6e37a37cdef044a2"/>
    <p:sldId xmlns:r="http://schemas.openxmlformats.org/officeDocument/2006/relationships" id="262" r:id="R21fa5e6ae001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330847d334f42" /><Relationship Type="http://schemas.openxmlformats.org/officeDocument/2006/relationships/slide" Target="/ppt/slides/slide1.xml" Id="R6da536b19b56497d" /><Relationship Type="http://schemas.openxmlformats.org/officeDocument/2006/relationships/slide" Target="/ppt/slides/slide2.xml" Id="R5fb67e36ea7c4fc7" /><Relationship Type="http://schemas.openxmlformats.org/officeDocument/2006/relationships/slide" Target="/ppt/slides/slide3.xml" Id="Rf2aa759a1b0845cc" /><Relationship Type="http://schemas.openxmlformats.org/officeDocument/2006/relationships/slide" Target="/ppt/slides/slide4.xml" Id="Rcdacfee98dba4ee5" /><Relationship Type="http://schemas.openxmlformats.org/officeDocument/2006/relationships/slide" Target="/ppt/slides/slide5.xml" Id="Rf429385221504f2d" /><Relationship Type="http://schemas.openxmlformats.org/officeDocument/2006/relationships/slide" Target="/ppt/slides/slide6.xml" Id="R6e37a37cdef044a2" /><Relationship Type="http://schemas.openxmlformats.org/officeDocument/2006/relationships/slide" Target="/ppt/slides/slide7.xml" Id="R21fa5e6ae001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06f21b07e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4a8d92df4070" /><Relationship Type="http://schemas.openxmlformats.org/officeDocument/2006/relationships/theme" Target="/ppt/slideMasters/theme/theme1.xml" Id="Rf4a90b6d0612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a4a8d92df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525a7de7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2d6ab246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eb9c6b14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33140d2b4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a6788dc19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6156688e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e3537b32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