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2052470f74e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ec5defa754d86"/>
  </p:sldMasterIdLst>
  <p:sldIdLst>
    <p:sldId xmlns:r="http://schemas.openxmlformats.org/officeDocument/2006/relationships" id="256" r:id="R29e8c774c6934820"/>
    <p:sldId xmlns:r="http://schemas.openxmlformats.org/officeDocument/2006/relationships" id="257" r:id="R83f5d797b4a14f47"/>
    <p:sldId xmlns:r="http://schemas.openxmlformats.org/officeDocument/2006/relationships" id="258" r:id="Rc0aebf0e6f15447a"/>
    <p:sldId xmlns:r="http://schemas.openxmlformats.org/officeDocument/2006/relationships" id="259" r:id="Re5b7e66dbc33444d"/>
    <p:sldId xmlns:r="http://schemas.openxmlformats.org/officeDocument/2006/relationships" id="260" r:id="R57489aab6c05419e"/>
    <p:sldId xmlns:r="http://schemas.openxmlformats.org/officeDocument/2006/relationships" id="261" r:id="R777bc7013fbe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ec5defa754d86" /><Relationship Type="http://schemas.openxmlformats.org/officeDocument/2006/relationships/slide" Target="/ppt/slides/slide1.xml" Id="R29e8c774c6934820" /><Relationship Type="http://schemas.openxmlformats.org/officeDocument/2006/relationships/slide" Target="/ppt/slides/slide2.xml" Id="R83f5d797b4a14f47" /><Relationship Type="http://schemas.openxmlformats.org/officeDocument/2006/relationships/slide" Target="/ppt/slides/slide3.xml" Id="Rc0aebf0e6f15447a" /><Relationship Type="http://schemas.openxmlformats.org/officeDocument/2006/relationships/slide" Target="/ppt/slides/slide4.xml" Id="Re5b7e66dbc33444d" /><Relationship Type="http://schemas.openxmlformats.org/officeDocument/2006/relationships/slide" Target="/ppt/slides/slide5.xml" Id="R57489aab6c05419e" /><Relationship Type="http://schemas.openxmlformats.org/officeDocument/2006/relationships/slide" Target="/ppt/slides/slide6.xml" Id="R777bc7013fbe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bcc3982954e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21c086672443e" /><Relationship Type="http://schemas.openxmlformats.org/officeDocument/2006/relationships/theme" Target="/ppt/slideMasters/theme/theme1.xml" Id="Rd4dc4559021b4d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21c086672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c3525d58747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8e26da52146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67edf46b4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ce9a3130d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b5d51027d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0f1c2ed77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UTSIKTEN HOTELL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35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989 926 438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HOTELL DRIFT AS</a:t>
            </a:r>
          </a:p>
        </p:txBody>
      </p:sp>
    </p:spTree>
  </p:cSld>
  <p:clrMapOvr>
    <a:masterClrMapping xmlns:a="http://schemas.openxmlformats.org/drawingml/2006/main"/>
  </p:clrMapOvr>
</p:sld>
</file>