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c6590ec6a545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6e25b468ec4635"/>
  </p:sldMasterIdLst>
  <p:sldIdLst>
    <p:sldId xmlns:r="http://schemas.openxmlformats.org/officeDocument/2006/relationships" id="256" r:id="R927bef9c548c43c5"/>
    <p:sldId xmlns:r="http://schemas.openxmlformats.org/officeDocument/2006/relationships" id="257" r:id="R2b3065612d4f43c3"/>
    <p:sldId xmlns:r="http://schemas.openxmlformats.org/officeDocument/2006/relationships" id="258" r:id="R08117ca598954a08"/>
    <p:sldId xmlns:r="http://schemas.openxmlformats.org/officeDocument/2006/relationships" id="259" r:id="Rf38593f08dee404f"/>
    <p:sldId xmlns:r="http://schemas.openxmlformats.org/officeDocument/2006/relationships" id="260" r:id="R2df376af01d748b2"/>
    <p:sldId xmlns:r="http://schemas.openxmlformats.org/officeDocument/2006/relationships" id="261" r:id="Re3dd35b3a75c4d54"/>
    <p:sldId xmlns:r="http://schemas.openxmlformats.org/officeDocument/2006/relationships" id="262" r:id="Rf3b69787c4404e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6e25b468ec4635" /><Relationship Type="http://schemas.openxmlformats.org/officeDocument/2006/relationships/slide" Target="/ppt/slides/slide1.xml" Id="R927bef9c548c43c5" /><Relationship Type="http://schemas.openxmlformats.org/officeDocument/2006/relationships/slide" Target="/ppt/slides/slide2.xml" Id="R2b3065612d4f43c3" /><Relationship Type="http://schemas.openxmlformats.org/officeDocument/2006/relationships/slide" Target="/ppt/slides/slide3.xml" Id="R08117ca598954a08" /><Relationship Type="http://schemas.openxmlformats.org/officeDocument/2006/relationships/slide" Target="/ppt/slides/slide4.xml" Id="Rf38593f08dee404f" /><Relationship Type="http://schemas.openxmlformats.org/officeDocument/2006/relationships/slide" Target="/ppt/slides/slide5.xml" Id="R2df376af01d748b2" /><Relationship Type="http://schemas.openxmlformats.org/officeDocument/2006/relationships/slide" Target="/ppt/slides/slide6.xml" Id="Re3dd35b3a75c4d54" /><Relationship Type="http://schemas.openxmlformats.org/officeDocument/2006/relationships/slide" Target="/ppt/slides/slide7.xml" Id="Rf3b69787c4404e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8badb2d98042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b38ca9fa844d28" /><Relationship Type="http://schemas.openxmlformats.org/officeDocument/2006/relationships/theme" Target="/ppt/slideMasters/theme/theme1.xml" Id="R56583160f9524b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b38ca9fa844d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db85c18d8945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f2f9f645a248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20341e768146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765dc7481f4a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1b248141ee47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74742d0f5a481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73e8183cc849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VEISTAD GÅRD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VEISTAD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VEISTAD GÅRD AS ble etablert [år] og holder til i Hegra.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VEISTAD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VEISTAD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VEISTAD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739 666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111 156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226 090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5 051 420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5 291 619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VEISTAD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ERLING GRESSETH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VEISTAD 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Ulstadvegen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7520 Hegra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989 926 047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VEISTAD GÅRD AS</a:t>
            </a:r>
          </a:p>
        </p:txBody>
      </p:sp>
    </p:spTree>
  </p:cSld>
  <p:clrMapOvr>
    <a:masterClrMapping xmlns:a="http://schemas.openxmlformats.org/drawingml/2006/main"/>
  </p:clrMapOvr>
</p:sld>
</file>