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255c0a6a0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a09c61fe148ba"/>
  </p:sldMasterIdLst>
  <p:sldIdLst>
    <p:sldId xmlns:r="http://schemas.openxmlformats.org/officeDocument/2006/relationships" id="256" r:id="R34a29a6506ae43a7"/>
    <p:sldId xmlns:r="http://schemas.openxmlformats.org/officeDocument/2006/relationships" id="257" r:id="R036d3cf5659d4493"/>
    <p:sldId xmlns:r="http://schemas.openxmlformats.org/officeDocument/2006/relationships" id="258" r:id="R90573ee290574ebc"/>
    <p:sldId xmlns:r="http://schemas.openxmlformats.org/officeDocument/2006/relationships" id="259" r:id="Rbef813b9c8ac4d24"/>
    <p:sldId xmlns:r="http://schemas.openxmlformats.org/officeDocument/2006/relationships" id="260" r:id="R532e661166724d2b"/>
    <p:sldId xmlns:r="http://schemas.openxmlformats.org/officeDocument/2006/relationships" id="261" r:id="Ra7a5dd7cfdd84f0b"/>
    <p:sldId xmlns:r="http://schemas.openxmlformats.org/officeDocument/2006/relationships" id="262" r:id="R6be3c0b8465f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a09c61fe148ba" /><Relationship Type="http://schemas.openxmlformats.org/officeDocument/2006/relationships/slide" Target="/ppt/slides/slide1.xml" Id="R34a29a6506ae43a7" /><Relationship Type="http://schemas.openxmlformats.org/officeDocument/2006/relationships/slide" Target="/ppt/slides/slide2.xml" Id="R036d3cf5659d4493" /><Relationship Type="http://schemas.openxmlformats.org/officeDocument/2006/relationships/slide" Target="/ppt/slides/slide3.xml" Id="R90573ee290574ebc" /><Relationship Type="http://schemas.openxmlformats.org/officeDocument/2006/relationships/slide" Target="/ppt/slides/slide4.xml" Id="Rbef813b9c8ac4d24" /><Relationship Type="http://schemas.openxmlformats.org/officeDocument/2006/relationships/slide" Target="/ppt/slides/slide5.xml" Id="R532e661166724d2b" /><Relationship Type="http://schemas.openxmlformats.org/officeDocument/2006/relationships/slide" Target="/ppt/slides/slide6.xml" Id="Ra7a5dd7cfdd84f0b" /><Relationship Type="http://schemas.openxmlformats.org/officeDocument/2006/relationships/slide" Target="/ppt/slides/slide7.xml" Id="R6be3c0b8465f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9a3f5f416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7f8aabe414c92" /><Relationship Type="http://schemas.openxmlformats.org/officeDocument/2006/relationships/theme" Target="/ppt/slideMasters/theme/theme1.xml" Id="Raa356b041b60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7f8aabe41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3af4aa8b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d4da594e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e07490460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539d3ec91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c60362efd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0164da55644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a0e13ab8f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TSK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TSK INVESTMENT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18 908 430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HAALAND SKEIE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SKEIE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Longanesvegen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wtarbei@online.no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989 865 099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