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1c65c9aa4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d3a0752e14195"/>
  </p:sldMasterIdLst>
  <p:sldIdLst>
    <p:sldId xmlns:r="http://schemas.openxmlformats.org/officeDocument/2006/relationships" id="256" r:id="R20ca298393d242df"/>
    <p:sldId xmlns:r="http://schemas.openxmlformats.org/officeDocument/2006/relationships" id="257" r:id="Rb487dbd4d21b43c0"/>
    <p:sldId xmlns:r="http://schemas.openxmlformats.org/officeDocument/2006/relationships" id="258" r:id="Rce1cbd04518e4af2"/>
    <p:sldId xmlns:r="http://schemas.openxmlformats.org/officeDocument/2006/relationships" id="259" r:id="Rcf0ad24f30a34392"/>
    <p:sldId xmlns:r="http://schemas.openxmlformats.org/officeDocument/2006/relationships" id="260" r:id="R8b4a3f9c0018405a"/>
    <p:sldId xmlns:r="http://schemas.openxmlformats.org/officeDocument/2006/relationships" id="261" r:id="R9c0f196f67e14e62"/>
    <p:sldId xmlns:r="http://schemas.openxmlformats.org/officeDocument/2006/relationships" id="262" r:id="R8adf911aa2cf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d3a0752e14195" /><Relationship Type="http://schemas.openxmlformats.org/officeDocument/2006/relationships/slide" Target="/ppt/slides/slide1.xml" Id="R20ca298393d242df" /><Relationship Type="http://schemas.openxmlformats.org/officeDocument/2006/relationships/slide" Target="/ppt/slides/slide2.xml" Id="Rb487dbd4d21b43c0" /><Relationship Type="http://schemas.openxmlformats.org/officeDocument/2006/relationships/slide" Target="/ppt/slides/slide3.xml" Id="Rce1cbd04518e4af2" /><Relationship Type="http://schemas.openxmlformats.org/officeDocument/2006/relationships/slide" Target="/ppt/slides/slide4.xml" Id="Rcf0ad24f30a34392" /><Relationship Type="http://schemas.openxmlformats.org/officeDocument/2006/relationships/slide" Target="/ppt/slides/slide5.xml" Id="R8b4a3f9c0018405a" /><Relationship Type="http://schemas.openxmlformats.org/officeDocument/2006/relationships/slide" Target="/ppt/slides/slide6.xml" Id="R9c0f196f67e14e62" /><Relationship Type="http://schemas.openxmlformats.org/officeDocument/2006/relationships/slide" Target="/ppt/slides/slide7.xml" Id="R8adf911aa2cf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cc854dd9c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928166384de7" /><Relationship Type="http://schemas.openxmlformats.org/officeDocument/2006/relationships/theme" Target="/ppt/slideMasters/theme/theme1.xml" Id="Raee363b4072f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192816638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5108f104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71869c46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b566df76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cf464949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78361e29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d47d165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d3de35949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HERMENAUTAS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HERMENAUTAS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6 033 096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HÅKON REIESTAD TANUM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0301-212/626, Munthes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60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ltanum@broadpark.no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989 852 345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