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89d04281b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e71d28d244189"/>
  </p:sldMasterIdLst>
  <p:sldIdLst>
    <p:sldId xmlns:r="http://schemas.openxmlformats.org/officeDocument/2006/relationships" id="256" r:id="R12114585b8fa44d7"/>
    <p:sldId xmlns:r="http://schemas.openxmlformats.org/officeDocument/2006/relationships" id="257" r:id="R5a782298f84f4d22"/>
    <p:sldId xmlns:r="http://schemas.openxmlformats.org/officeDocument/2006/relationships" id="258" r:id="Rbc9a1f98244c453c"/>
    <p:sldId xmlns:r="http://schemas.openxmlformats.org/officeDocument/2006/relationships" id="259" r:id="Raf6da32781c248df"/>
    <p:sldId xmlns:r="http://schemas.openxmlformats.org/officeDocument/2006/relationships" id="260" r:id="R7e183b02f015462d"/>
    <p:sldId xmlns:r="http://schemas.openxmlformats.org/officeDocument/2006/relationships" id="261" r:id="R44ec414ca4804cbc"/>
    <p:sldId xmlns:r="http://schemas.openxmlformats.org/officeDocument/2006/relationships" id="262" r:id="Rf8fb51c9004a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e71d28d244189" /><Relationship Type="http://schemas.openxmlformats.org/officeDocument/2006/relationships/slide" Target="/ppt/slides/slide1.xml" Id="R12114585b8fa44d7" /><Relationship Type="http://schemas.openxmlformats.org/officeDocument/2006/relationships/slide" Target="/ppt/slides/slide2.xml" Id="R5a782298f84f4d22" /><Relationship Type="http://schemas.openxmlformats.org/officeDocument/2006/relationships/slide" Target="/ppt/slides/slide3.xml" Id="Rbc9a1f98244c453c" /><Relationship Type="http://schemas.openxmlformats.org/officeDocument/2006/relationships/slide" Target="/ppt/slides/slide4.xml" Id="Raf6da32781c248df" /><Relationship Type="http://schemas.openxmlformats.org/officeDocument/2006/relationships/slide" Target="/ppt/slides/slide5.xml" Id="R7e183b02f015462d" /><Relationship Type="http://schemas.openxmlformats.org/officeDocument/2006/relationships/slide" Target="/ppt/slides/slide6.xml" Id="R44ec414ca4804cbc" /><Relationship Type="http://schemas.openxmlformats.org/officeDocument/2006/relationships/slide" Target="/ppt/slides/slide7.xml" Id="Rf8fb51c9004a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89c87bfb7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57070e91435a" /><Relationship Type="http://schemas.openxmlformats.org/officeDocument/2006/relationships/theme" Target="/ppt/slideMasters/theme/theme1.xml" Id="Rbf96399ccd72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d57070e91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61fb3997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81c54d700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55a0e4da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1abe6ce7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e590a3be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b8ce76c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7a39a317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PROFFZONE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PROFFZONE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180 322 901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186 550 845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KRZYSZTOF TOMASZ TOMASZEWSKI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Lilloseterveien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kristoffertoma@hotmail.com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