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b2b24b78ad4e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222277f14a41b1"/>
  </p:sldMasterIdLst>
  <p:sldIdLst>
    <p:sldId xmlns:r="http://schemas.openxmlformats.org/officeDocument/2006/relationships" id="256" r:id="Ref8a82ecf9474ad5"/>
    <p:sldId xmlns:r="http://schemas.openxmlformats.org/officeDocument/2006/relationships" id="257" r:id="R5826d21f8c264afe"/>
    <p:sldId xmlns:r="http://schemas.openxmlformats.org/officeDocument/2006/relationships" id="258" r:id="Rbb20b41e1e964812"/>
    <p:sldId xmlns:r="http://schemas.openxmlformats.org/officeDocument/2006/relationships" id="259" r:id="R869641f08877498d"/>
    <p:sldId xmlns:r="http://schemas.openxmlformats.org/officeDocument/2006/relationships" id="260" r:id="R34f7b90d7dbe4ec6"/>
    <p:sldId xmlns:r="http://schemas.openxmlformats.org/officeDocument/2006/relationships" id="261" r:id="R1a95160ac65f4d89"/>
    <p:sldId xmlns:r="http://schemas.openxmlformats.org/officeDocument/2006/relationships" id="262" r:id="R43e04f7295b744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222277f14a41b1" /><Relationship Type="http://schemas.openxmlformats.org/officeDocument/2006/relationships/slide" Target="/ppt/slides/slide1.xml" Id="Ref8a82ecf9474ad5" /><Relationship Type="http://schemas.openxmlformats.org/officeDocument/2006/relationships/slide" Target="/ppt/slides/slide2.xml" Id="R5826d21f8c264afe" /><Relationship Type="http://schemas.openxmlformats.org/officeDocument/2006/relationships/slide" Target="/ppt/slides/slide3.xml" Id="Rbb20b41e1e964812" /><Relationship Type="http://schemas.openxmlformats.org/officeDocument/2006/relationships/slide" Target="/ppt/slides/slide4.xml" Id="R869641f08877498d" /><Relationship Type="http://schemas.openxmlformats.org/officeDocument/2006/relationships/slide" Target="/ppt/slides/slide5.xml" Id="R34f7b90d7dbe4ec6" /><Relationship Type="http://schemas.openxmlformats.org/officeDocument/2006/relationships/slide" Target="/ppt/slides/slide6.xml" Id="R1a95160ac65f4d89" /><Relationship Type="http://schemas.openxmlformats.org/officeDocument/2006/relationships/slide" Target="/ppt/slides/slide7.xml" Id="R43e04f7295b744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c4f67ee41f41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2e074ca3a4e21" /><Relationship Type="http://schemas.openxmlformats.org/officeDocument/2006/relationships/theme" Target="/ppt/slideMasters/theme/theme1.xml" Id="R532b8bf5249141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52e074ca3a4e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1497dc30ff49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7ff3759dc41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7d637b4d948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d3e38a7a646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a2b7104af46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bde35ed5645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7212a6a8c45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OSEN HANDEL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OSEN HANDEL AS ble etablert [år] og holder til i Osen.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24 691 977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53 295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166 862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7 379 295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9 490 073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2460 Osen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44 41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989 844 539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OSEN HANDEL AS</a:t>
            </a:r>
          </a:p>
        </p:txBody>
      </p:sp>
    </p:spTree>
  </p:cSld>
  <p:clrMapOvr>
    <a:masterClrMapping xmlns:a="http://schemas.openxmlformats.org/drawingml/2006/main"/>
  </p:clrMapOvr>
</p:sld>
</file>