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d0645bbb946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c7b0335654070"/>
  </p:sldMasterIdLst>
  <p:sldIdLst>
    <p:sldId xmlns:r="http://schemas.openxmlformats.org/officeDocument/2006/relationships" id="256" r:id="R15792de23ac443c0"/>
    <p:sldId xmlns:r="http://schemas.openxmlformats.org/officeDocument/2006/relationships" id="257" r:id="Rb4a4f0b3b2f14da3"/>
    <p:sldId xmlns:r="http://schemas.openxmlformats.org/officeDocument/2006/relationships" id="258" r:id="Rc94d38302ab24ab1"/>
    <p:sldId xmlns:r="http://schemas.openxmlformats.org/officeDocument/2006/relationships" id="259" r:id="R5984c7fc26cb4552"/>
    <p:sldId xmlns:r="http://schemas.openxmlformats.org/officeDocument/2006/relationships" id="260" r:id="Rd3057a5d5b6e47fd"/>
    <p:sldId xmlns:r="http://schemas.openxmlformats.org/officeDocument/2006/relationships" id="261" r:id="R6e7587df01ff4f41"/>
    <p:sldId xmlns:r="http://schemas.openxmlformats.org/officeDocument/2006/relationships" id="262" r:id="Ra9eb2fc08b2c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c7b0335654070" /><Relationship Type="http://schemas.openxmlformats.org/officeDocument/2006/relationships/slide" Target="/ppt/slides/slide1.xml" Id="R15792de23ac443c0" /><Relationship Type="http://schemas.openxmlformats.org/officeDocument/2006/relationships/slide" Target="/ppt/slides/slide2.xml" Id="Rb4a4f0b3b2f14da3" /><Relationship Type="http://schemas.openxmlformats.org/officeDocument/2006/relationships/slide" Target="/ppt/slides/slide3.xml" Id="Rc94d38302ab24ab1" /><Relationship Type="http://schemas.openxmlformats.org/officeDocument/2006/relationships/slide" Target="/ppt/slides/slide4.xml" Id="R5984c7fc26cb4552" /><Relationship Type="http://schemas.openxmlformats.org/officeDocument/2006/relationships/slide" Target="/ppt/slides/slide5.xml" Id="Rd3057a5d5b6e47fd" /><Relationship Type="http://schemas.openxmlformats.org/officeDocument/2006/relationships/slide" Target="/ppt/slides/slide6.xml" Id="R6e7587df01ff4f41" /><Relationship Type="http://schemas.openxmlformats.org/officeDocument/2006/relationships/slide" Target="/ppt/slides/slide7.xml" Id="Ra9eb2fc08b2c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6a909d7f7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75ff9bd8b46b2" /><Relationship Type="http://schemas.openxmlformats.org/officeDocument/2006/relationships/theme" Target="/ppt/slideMasters/theme/theme1.xml" Id="R52e57117fab84e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75ff9bd8b46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f5bceddcb49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3e98d9d6e4f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e1541c6e2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a8d38bd747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0165997a8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db9853bf54b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cedc71d53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VIKEN-GRUPPEN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137 723 000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245 569 000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NEUMÜLLER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